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667" r:id="rId3"/>
    <p:sldId id="670" r:id="rId4"/>
    <p:sldId id="671" r:id="rId5"/>
    <p:sldId id="674" r:id="rId6"/>
    <p:sldId id="711" r:id="rId7"/>
    <p:sldId id="716" r:id="rId8"/>
    <p:sldId id="714" r:id="rId9"/>
    <p:sldId id="717" r:id="rId10"/>
    <p:sldId id="459" r:id="rId11"/>
    <p:sldId id="706" r:id="rId12"/>
    <p:sldId id="539" r:id="rId13"/>
    <p:sldId id="673" r:id="rId14"/>
    <p:sldId id="718" r:id="rId15"/>
    <p:sldId id="676" r:id="rId16"/>
    <p:sldId id="668" r:id="rId17"/>
    <p:sldId id="677" r:id="rId18"/>
    <p:sldId id="678" r:id="rId19"/>
    <p:sldId id="3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7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96"/>
    <p:restoredTop sz="96327"/>
  </p:normalViewPr>
  <p:slideViewPr>
    <p:cSldViewPr snapToGrid="0">
      <p:cViewPr varScale="1">
        <p:scale>
          <a:sx n="82" d="100"/>
          <a:sy n="82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Pear2604222\Desktop\Pear%20Reports\Parliament\Parliament%20January%20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927507494165113E-2"/>
          <c:y val="3.477642968668488E-2"/>
          <c:w val="0.92556782591416309"/>
          <c:h val="0.5217537408174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Chairs!$B$42</c:f>
              <c:strCache>
                <c:ptCount val="1"/>
                <c:pt idx="0">
                  <c:v> Print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Chairs!$A$43:$A$55</c:f>
              <c:strCache>
                <c:ptCount val="13"/>
                <c:pt idx="0">
                  <c:v>Beauty Dlulane</c:v>
                </c:pt>
                <c:pt idx="1">
                  <c:v>Boyce Maneli</c:v>
                </c:pt>
                <c:pt idx="2">
                  <c:v>Jerome Maake</c:v>
                </c:pt>
                <c:pt idx="3">
                  <c:v>Mathole Motshekga</c:v>
                </c:pt>
                <c:pt idx="4">
                  <c:v>Mkhuleko Hlengwa</c:v>
                </c:pt>
                <c:pt idx="5">
                  <c:v>Mosebenzi Zwane</c:v>
                </c:pt>
                <c:pt idx="6">
                  <c:v>Nompendulo Mkhatshwa</c:v>
                </c:pt>
                <c:pt idx="7">
                  <c:v>Sahlulele Luzipo</c:v>
                </c:pt>
                <c:pt idx="8">
                  <c:v>Shahidabibi Shaikh</c:v>
                </c:pt>
                <c:pt idx="9">
                  <c:v>Supra Mahumapelo</c:v>
                </c:pt>
                <c:pt idx="10">
                  <c:v>Tina Joemat Pettersson</c:v>
                </c:pt>
                <c:pt idx="11">
                  <c:v>Violet Siwela</c:v>
                </c:pt>
                <c:pt idx="12">
                  <c:v>Yunus Carrim</c:v>
                </c:pt>
              </c:strCache>
            </c:strRef>
          </c:cat>
          <c:val>
            <c:numRef>
              <c:f>Chairs!$B$43:$B$55</c:f>
              <c:numCache>
                <c:formatCode>General</c:formatCode>
                <c:ptCount val="13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4">
                  <c:v>8</c:v>
                </c:pt>
                <c:pt idx="5">
                  <c:v>2</c:v>
                </c:pt>
                <c:pt idx="6">
                  <c:v>3</c:v>
                </c:pt>
                <c:pt idx="8">
                  <c:v>9</c:v>
                </c:pt>
                <c:pt idx="10">
                  <c:v>1</c:v>
                </c:pt>
                <c:pt idx="11">
                  <c:v>7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FF-D449-92B7-B0BC807C2FFF}"/>
            </c:ext>
          </c:extLst>
        </c:ser>
        <c:ser>
          <c:idx val="1"/>
          <c:order val="1"/>
          <c:tx>
            <c:strRef>
              <c:f>Chairs!$C$42</c:f>
              <c:strCache>
                <c:ptCount val="1"/>
                <c:pt idx="0">
                  <c:v> Broadcast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Chairs!$A$43:$A$55</c:f>
              <c:strCache>
                <c:ptCount val="13"/>
                <c:pt idx="0">
                  <c:v>Beauty Dlulane</c:v>
                </c:pt>
                <c:pt idx="1">
                  <c:v>Boyce Maneli</c:v>
                </c:pt>
                <c:pt idx="2">
                  <c:v>Jerome Maake</c:v>
                </c:pt>
                <c:pt idx="3">
                  <c:v>Mathole Motshekga</c:v>
                </c:pt>
                <c:pt idx="4">
                  <c:v>Mkhuleko Hlengwa</c:v>
                </c:pt>
                <c:pt idx="5">
                  <c:v>Mosebenzi Zwane</c:v>
                </c:pt>
                <c:pt idx="6">
                  <c:v>Nompendulo Mkhatshwa</c:v>
                </c:pt>
                <c:pt idx="7">
                  <c:v>Sahlulele Luzipo</c:v>
                </c:pt>
                <c:pt idx="8">
                  <c:v>Shahidabibi Shaikh</c:v>
                </c:pt>
                <c:pt idx="9">
                  <c:v>Supra Mahumapelo</c:v>
                </c:pt>
                <c:pt idx="10">
                  <c:v>Tina Joemat Pettersson</c:v>
                </c:pt>
                <c:pt idx="11">
                  <c:v>Violet Siwela</c:v>
                </c:pt>
                <c:pt idx="12">
                  <c:v>Yunus Carrim</c:v>
                </c:pt>
              </c:strCache>
            </c:strRef>
          </c:cat>
          <c:val>
            <c:numRef>
              <c:f>Chairs!$C$43:$C$55</c:f>
              <c:numCache>
                <c:formatCode>General</c:formatCode>
                <c:ptCount val="13"/>
                <c:pt idx="2">
                  <c:v>7</c:v>
                </c:pt>
                <c:pt idx="3">
                  <c:v>1</c:v>
                </c:pt>
                <c:pt idx="4">
                  <c:v>1</c:v>
                </c:pt>
                <c:pt idx="5">
                  <c:v>10</c:v>
                </c:pt>
                <c:pt idx="7">
                  <c:v>4</c:v>
                </c:pt>
                <c:pt idx="9">
                  <c:v>1</c:v>
                </c:pt>
                <c:pt idx="1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FF-D449-92B7-B0BC807C2FFF}"/>
            </c:ext>
          </c:extLst>
        </c:ser>
        <c:ser>
          <c:idx val="2"/>
          <c:order val="2"/>
          <c:tx>
            <c:strRef>
              <c:f>Chairs!$D$42</c:f>
              <c:strCache>
                <c:ptCount val="1"/>
                <c:pt idx="0">
                  <c:v> Online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Chairs!$A$43:$A$55</c:f>
              <c:strCache>
                <c:ptCount val="13"/>
                <c:pt idx="0">
                  <c:v>Beauty Dlulane</c:v>
                </c:pt>
                <c:pt idx="1">
                  <c:v>Boyce Maneli</c:v>
                </c:pt>
                <c:pt idx="2">
                  <c:v>Jerome Maake</c:v>
                </c:pt>
                <c:pt idx="3">
                  <c:v>Mathole Motshekga</c:v>
                </c:pt>
                <c:pt idx="4">
                  <c:v>Mkhuleko Hlengwa</c:v>
                </c:pt>
                <c:pt idx="5">
                  <c:v>Mosebenzi Zwane</c:v>
                </c:pt>
                <c:pt idx="6">
                  <c:v>Nompendulo Mkhatshwa</c:v>
                </c:pt>
                <c:pt idx="7">
                  <c:v>Sahlulele Luzipo</c:v>
                </c:pt>
                <c:pt idx="8">
                  <c:v>Shahidabibi Shaikh</c:v>
                </c:pt>
                <c:pt idx="9">
                  <c:v>Supra Mahumapelo</c:v>
                </c:pt>
                <c:pt idx="10">
                  <c:v>Tina Joemat Pettersson</c:v>
                </c:pt>
                <c:pt idx="11">
                  <c:v>Violet Siwela</c:v>
                </c:pt>
                <c:pt idx="12">
                  <c:v>Yunus Carrim</c:v>
                </c:pt>
              </c:strCache>
            </c:strRef>
          </c:cat>
          <c:val>
            <c:numRef>
              <c:f>Chairs!$D$43:$D$55</c:f>
              <c:numCache>
                <c:formatCode>General</c:formatCode>
                <c:ptCount val="13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4">
                  <c:v>6</c:v>
                </c:pt>
                <c:pt idx="5">
                  <c:v>2</c:v>
                </c:pt>
                <c:pt idx="6">
                  <c:v>6</c:v>
                </c:pt>
                <c:pt idx="7">
                  <c:v>2</c:v>
                </c:pt>
                <c:pt idx="8">
                  <c:v>4</c:v>
                </c:pt>
                <c:pt idx="10">
                  <c:v>3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FF-D449-92B7-B0BC807C2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6730568"/>
        <c:axId val="556734176"/>
      </c:barChart>
      <c:catAx>
        <c:axId val="556730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556734176"/>
        <c:crosses val="autoZero"/>
        <c:auto val="1"/>
        <c:lblAlgn val="ctr"/>
        <c:lblOffset val="100"/>
        <c:noMultiLvlLbl val="0"/>
      </c:catAx>
      <c:valAx>
        <c:axId val="55673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556730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B0FB98-EC82-6448-8EE1-EE5613E64D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4DB486-E97A-CA40-BB09-38376C58137A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ZA" b="0" i="0" dirty="0">
              <a:solidFill>
                <a:sysClr val="windowText" lastClr="000000"/>
              </a:solidFill>
            </a:rPr>
            <a:t>To support Parliament's strategic plans by increasing the reach, access, and flow of empowering information about Parliament's business, fostering a better-informed citizenry.</a:t>
          </a:r>
          <a:endParaRPr lang="en-ZA" dirty="0">
            <a:solidFill>
              <a:sysClr val="windowText" lastClr="000000"/>
            </a:solidFill>
          </a:endParaRPr>
        </a:p>
      </dgm:t>
    </dgm:pt>
    <dgm:pt modelId="{2D4CB430-96F1-8D44-AC3B-51345112B298}" type="parTrans" cxnId="{0DCFA3EE-2F91-0A46-88BB-27DF6B656626}">
      <dgm:prSet/>
      <dgm:spPr/>
      <dgm:t>
        <a:bodyPr/>
        <a:lstStyle/>
        <a:p>
          <a:endParaRPr lang="en-GB"/>
        </a:p>
      </dgm:t>
    </dgm:pt>
    <dgm:pt modelId="{051B2745-BDE7-BF42-8543-5B2D98364B1A}" type="sibTrans" cxnId="{0DCFA3EE-2F91-0A46-88BB-27DF6B656626}">
      <dgm:prSet/>
      <dgm:spPr/>
      <dgm:t>
        <a:bodyPr/>
        <a:lstStyle/>
        <a:p>
          <a:endParaRPr lang="en-GB"/>
        </a:p>
      </dgm:t>
    </dgm:pt>
    <dgm:pt modelId="{82FEC163-A1F3-474A-BF2A-945ED50DC35C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ZA" b="0" i="0" dirty="0">
              <a:solidFill>
                <a:sysClr val="windowText" lastClr="000000"/>
              </a:solidFill>
            </a:rPr>
            <a:t>Section 59 of the Constitution enjoins Parliament: facilitate public involvement, media access, openness and transparency</a:t>
          </a:r>
          <a:endParaRPr lang="en-ZA" dirty="0">
            <a:solidFill>
              <a:sysClr val="windowText" lastClr="000000"/>
            </a:solidFill>
          </a:endParaRPr>
        </a:p>
      </dgm:t>
    </dgm:pt>
    <dgm:pt modelId="{9F84FE5C-1F48-1A4B-AAB3-135BC5108E96}" type="parTrans" cxnId="{6EFA6D9D-2198-7343-99FD-056A11B963C5}">
      <dgm:prSet/>
      <dgm:spPr/>
      <dgm:t>
        <a:bodyPr/>
        <a:lstStyle/>
        <a:p>
          <a:endParaRPr lang="en-GB"/>
        </a:p>
      </dgm:t>
    </dgm:pt>
    <dgm:pt modelId="{6F658D94-C369-FB4D-AE12-686933367429}" type="sibTrans" cxnId="{6EFA6D9D-2198-7343-99FD-056A11B963C5}">
      <dgm:prSet/>
      <dgm:spPr/>
      <dgm:t>
        <a:bodyPr/>
        <a:lstStyle/>
        <a:p>
          <a:endParaRPr lang="en-GB"/>
        </a:p>
      </dgm:t>
    </dgm:pt>
    <dgm:pt modelId="{EE2E1C11-29DB-7E41-A6FB-1FB19F85D50F}" type="pres">
      <dgm:prSet presAssocID="{DAB0FB98-EC82-6448-8EE1-EE5613E64D1D}" presName="linear" presStyleCnt="0">
        <dgm:presLayoutVars>
          <dgm:animLvl val="lvl"/>
          <dgm:resizeHandles val="exact"/>
        </dgm:presLayoutVars>
      </dgm:prSet>
      <dgm:spPr/>
    </dgm:pt>
    <dgm:pt modelId="{160A8DFB-F995-7247-8C0C-D5B3C9F5BB7F}" type="pres">
      <dgm:prSet presAssocID="{274DB486-E97A-CA40-BB09-38376C58137A}" presName="parentText" presStyleLbl="node1" presStyleIdx="0" presStyleCnt="2" custScaleX="67352">
        <dgm:presLayoutVars>
          <dgm:chMax val="0"/>
          <dgm:bulletEnabled val="1"/>
        </dgm:presLayoutVars>
      </dgm:prSet>
      <dgm:spPr>
        <a:prstGeom prst="ribbon2">
          <a:avLst/>
        </a:prstGeom>
      </dgm:spPr>
    </dgm:pt>
    <dgm:pt modelId="{4212860E-3B05-8B46-8274-C4A91D2E3609}" type="pres">
      <dgm:prSet presAssocID="{051B2745-BDE7-BF42-8543-5B2D98364B1A}" presName="spacer" presStyleCnt="0"/>
      <dgm:spPr/>
    </dgm:pt>
    <dgm:pt modelId="{F61043DD-F52B-1040-8A52-DE58234F4745}" type="pres">
      <dgm:prSet presAssocID="{82FEC163-A1F3-474A-BF2A-945ED50DC35C}" presName="parentText" presStyleLbl="node1" presStyleIdx="1" presStyleCnt="2" custScaleX="61015" custLinFactNeighborX="1760" custLinFactNeighborY="57622">
        <dgm:presLayoutVars>
          <dgm:chMax val="0"/>
          <dgm:bulletEnabled val="1"/>
        </dgm:presLayoutVars>
      </dgm:prSet>
      <dgm:spPr>
        <a:prstGeom prst="ribbon2">
          <a:avLst/>
        </a:prstGeom>
      </dgm:spPr>
    </dgm:pt>
  </dgm:ptLst>
  <dgm:cxnLst>
    <dgm:cxn modelId="{1C418801-0FD3-8E4E-9A36-C4C5B3E37301}" type="presOf" srcId="{82FEC163-A1F3-474A-BF2A-945ED50DC35C}" destId="{F61043DD-F52B-1040-8A52-DE58234F4745}" srcOrd="0" destOrd="0" presId="urn:microsoft.com/office/officeart/2005/8/layout/vList2"/>
    <dgm:cxn modelId="{6EFA6D9D-2198-7343-99FD-056A11B963C5}" srcId="{DAB0FB98-EC82-6448-8EE1-EE5613E64D1D}" destId="{82FEC163-A1F3-474A-BF2A-945ED50DC35C}" srcOrd="1" destOrd="0" parTransId="{9F84FE5C-1F48-1A4B-AAB3-135BC5108E96}" sibTransId="{6F658D94-C369-FB4D-AE12-686933367429}"/>
    <dgm:cxn modelId="{3DA5B8C1-1416-5140-AADF-B0CE099FAA38}" type="presOf" srcId="{DAB0FB98-EC82-6448-8EE1-EE5613E64D1D}" destId="{EE2E1C11-29DB-7E41-A6FB-1FB19F85D50F}" srcOrd="0" destOrd="0" presId="urn:microsoft.com/office/officeart/2005/8/layout/vList2"/>
    <dgm:cxn modelId="{1A069BD3-BF4A-A748-A3A9-6D9DCF88645E}" type="presOf" srcId="{274DB486-E97A-CA40-BB09-38376C58137A}" destId="{160A8DFB-F995-7247-8C0C-D5B3C9F5BB7F}" srcOrd="0" destOrd="0" presId="urn:microsoft.com/office/officeart/2005/8/layout/vList2"/>
    <dgm:cxn modelId="{0DCFA3EE-2F91-0A46-88BB-27DF6B656626}" srcId="{DAB0FB98-EC82-6448-8EE1-EE5613E64D1D}" destId="{274DB486-E97A-CA40-BB09-38376C58137A}" srcOrd="0" destOrd="0" parTransId="{2D4CB430-96F1-8D44-AC3B-51345112B298}" sibTransId="{051B2745-BDE7-BF42-8543-5B2D98364B1A}"/>
    <dgm:cxn modelId="{98BE569F-A35E-A24B-97D9-AA2EFB2FEC51}" type="presParOf" srcId="{EE2E1C11-29DB-7E41-A6FB-1FB19F85D50F}" destId="{160A8DFB-F995-7247-8C0C-D5B3C9F5BB7F}" srcOrd="0" destOrd="0" presId="urn:microsoft.com/office/officeart/2005/8/layout/vList2"/>
    <dgm:cxn modelId="{D0B4B3EF-6DA4-6548-9C7E-A15F925897F9}" type="presParOf" srcId="{EE2E1C11-29DB-7E41-A6FB-1FB19F85D50F}" destId="{4212860E-3B05-8B46-8274-C4A91D2E3609}" srcOrd="1" destOrd="0" presId="urn:microsoft.com/office/officeart/2005/8/layout/vList2"/>
    <dgm:cxn modelId="{1715600D-F009-264B-9727-DD8A324910A9}" type="presParOf" srcId="{EE2E1C11-29DB-7E41-A6FB-1FB19F85D50F}" destId="{F61043DD-F52B-1040-8A52-DE58234F474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598B54-6AA0-634C-AB32-345CA6AA886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2BEA722-A745-974C-A77D-65F9FDEE5157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ZA" b="1" i="0" dirty="0"/>
            <a:t>Improve communication of Parliament's business:</a:t>
          </a:r>
          <a:endParaRPr lang="en-ZA" dirty="0"/>
        </a:p>
      </dgm:t>
    </dgm:pt>
    <dgm:pt modelId="{9533BEFD-7EAD-4545-BEB6-3F3C1DE379F4}" type="parTrans" cxnId="{54CBEFE0-B0F3-B941-A288-2CBD93147C83}">
      <dgm:prSet/>
      <dgm:spPr/>
      <dgm:t>
        <a:bodyPr/>
        <a:lstStyle/>
        <a:p>
          <a:endParaRPr lang="en-GB"/>
        </a:p>
      </dgm:t>
    </dgm:pt>
    <dgm:pt modelId="{907C67F0-161E-BE4E-A887-DBDD63FFF5D0}" type="sibTrans" cxnId="{54CBEFE0-B0F3-B941-A288-2CBD93147C83}">
      <dgm:prSet/>
      <dgm:spPr/>
      <dgm:t>
        <a:bodyPr/>
        <a:lstStyle/>
        <a:p>
          <a:endParaRPr lang="en-GB"/>
        </a:p>
      </dgm:t>
    </dgm:pt>
    <dgm:pt modelId="{1A68B2B5-7F57-DF4C-833E-F2095E404D1E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ZA" b="0" i="0" dirty="0"/>
            <a:t>Develop and implement a comprehensive communications strategy to increase public involvement and understanding.</a:t>
          </a:r>
          <a:endParaRPr lang="en-ZA" dirty="0"/>
        </a:p>
      </dgm:t>
    </dgm:pt>
    <dgm:pt modelId="{7ABC26A5-3E09-7941-BCE2-3B7E0D4B836D}" type="parTrans" cxnId="{79BE2474-4B3A-B240-AAD6-C7260171DF79}">
      <dgm:prSet/>
      <dgm:spPr/>
      <dgm:t>
        <a:bodyPr/>
        <a:lstStyle/>
        <a:p>
          <a:endParaRPr lang="en-GB"/>
        </a:p>
      </dgm:t>
    </dgm:pt>
    <dgm:pt modelId="{DF9D37CF-64B3-0F48-ACEC-BC7D035389A4}" type="sibTrans" cxnId="{79BE2474-4B3A-B240-AAD6-C7260171DF79}">
      <dgm:prSet/>
      <dgm:spPr/>
      <dgm:t>
        <a:bodyPr/>
        <a:lstStyle/>
        <a:p>
          <a:endParaRPr lang="en-GB"/>
        </a:p>
      </dgm:t>
    </dgm:pt>
    <dgm:pt modelId="{62FDA352-CA23-3646-990B-6EACDA9EEE9C}">
      <dgm:prSet/>
      <dgm:spPr/>
      <dgm:t>
        <a:bodyPr/>
        <a:lstStyle/>
        <a:p>
          <a:r>
            <a:rPr lang="en-ZA" b="1" i="0" dirty="0">
              <a:solidFill>
                <a:schemeClr val="tx1"/>
              </a:solidFill>
            </a:rPr>
            <a:t>Enhance stakeholder relationships:</a:t>
          </a:r>
          <a:endParaRPr lang="en-ZA" dirty="0">
            <a:solidFill>
              <a:schemeClr val="tx1"/>
            </a:solidFill>
          </a:endParaRPr>
        </a:p>
      </dgm:t>
    </dgm:pt>
    <dgm:pt modelId="{EC4D20DA-E879-FF45-BF23-0820989D1C64}" type="parTrans" cxnId="{0A538CA6-B6D1-8648-A69D-126F7F2BEC5B}">
      <dgm:prSet/>
      <dgm:spPr/>
      <dgm:t>
        <a:bodyPr/>
        <a:lstStyle/>
        <a:p>
          <a:endParaRPr lang="en-GB"/>
        </a:p>
      </dgm:t>
    </dgm:pt>
    <dgm:pt modelId="{2EB98AE2-E6AE-1447-982A-8FE1D7947E8A}" type="sibTrans" cxnId="{0A538CA6-B6D1-8648-A69D-126F7F2BEC5B}">
      <dgm:prSet/>
      <dgm:spPr/>
      <dgm:t>
        <a:bodyPr/>
        <a:lstStyle/>
        <a:p>
          <a:endParaRPr lang="en-GB"/>
        </a:p>
      </dgm:t>
    </dgm:pt>
    <dgm:pt modelId="{B2CF14A9-3545-9240-A70F-88D9A9ED1C82}">
      <dgm:prSet/>
      <dgm:spPr/>
      <dgm:t>
        <a:bodyPr/>
        <a:lstStyle/>
        <a:p>
          <a:r>
            <a:rPr lang="en-ZA" b="0" i="0" dirty="0"/>
            <a:t>Create and execute a stakeholder management plan to strengthen connections with key partners and constituents.</a:t>
          </a:r>
          <a:endParaRPr lang="en-ZA" dirty="0"/>
        </a:p>
      </dgm:t>
    </dgm:pt>
    <dgm:pt modelId="{E32F64BE-D1F0-A04B-9CF2-D6A55BF78B61}" type="parTrans" cxnId="{D5549172-8918-264B-AFBB-7EFC59B727FD}">
      <dgm:prSet/>
      <dgm:spPr/>
      <dgm:t>
        <a:bodyPr/>
        <a:lstStyle/>
        <a:p>
          <a:endParaRPr lang="en-GB"/>
        </a:p>
      </dgm:t>
    </dgm:pt>
    <dgm:pt modelId="{D26A81C7-61EF-8948-9AE9-B58D412BAF8B}" type="sibTrans" cxnId="{D5549172-8918-264B-AFBB-7EFC59B727FD}">
      <dgm:prSet/>
      <dgm:spPr/>
      <dgm:t>
        <a:bodyPr/>
        <a:lstStyle/>
        <a:p>
          <a:endParaRPr lang="en-GB"/>
        </a:p>
      </dgm:t>
    </dgm:pt>
    <dgm:pt modelId="{F0705AF0-6865-DE40-A7A2-44AFB02642A7}" type="pres">
      <dgm:prSet presAssocID="{7E598B54-6AA0-634C-AB32-345CA6AA8868}" presName="Name0" presStyleCnt="0">
        <dgm:presLayoutVars>
          <dgm:dir/>
          <dgm:animLvl val="lvl"/>
          <dgm:resizeHandles val="exact"/>
        </dgm:presLayoutVars>
      </dgm:prSet>
      <dgm:spPr/>
    </dgm:pt>
    <dgm:pt modelId="{633DBA15-7EAB-4949-B5F9-14F1CFF5AB7E}" type="pres">
      <dgm:prSet presAssocID="{12BEA722-A745-974C-A77D-65F9FDEE5157}" presName="composite" presStyleCnt="0"/>
      <dgm:spPr/>
    </dgm:pt>
    <dgm:pt modelId="{7A1E07BC-E04A-904F-A613-B4D8D978B2A7}" type="pres">
      <dgm:prSet presAssocID="{12BEA722-A745-974C-A77D-65F9FDEE515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31261F1-712E-4A40-8B45-C9AC92C4692E}" type="pres">
      <dgm:prSet presAssocID="{12BEA722-A745-974C-A77D-65F9FDEE5157}" presName="desTx" presStyleLbl="alignAccFollowNode1" presStyleIdx="0" presStyleCnt="2">
        <dgm:presLayoutVars>
          <dgm:bulletEnabled val="1"/>
        </dgm:presLayoutVars>
      </dgm:prSet>
      <dgm:spPr>
        <a:prstGeom prst="bevel">
          <a:avLst/>
        </a:prstGeom>
      </dgm:spPr>
    </dgm:pt>
    <dgm:pt modelId="{14FD48CA-E4AC-9845-A306-73A48576A6B6}" type="pres">
      <dgm:prSet presAssocID="{907C67F0-161E-BE4E-A887-DBDD63FFF5D0}" presName="space" presStyleCnt="0"/>
      <dgm:spPr/>
    </dgm:pt>
    <dgm:pt modelId="{753EF189-5C06-974B-94FE-343F05E1E7E5}" type="pres">
      <dgm:prSet presAssocID="{62FDA352-CA23-3646-990B-6EACDA9EEE9C}" presName="composite" presStyleCnt="0"/>
      <dgm:spPr/>
    </dgm:pt>
    <dgm:pt modelId="{C5D17C9E-9ED6-F649-AB38-27F7E0C05BBD}" type="pres">
      <dgm:prSet presAssocID="{62FDA352-CA23-3646-990B-6EACDA9EEE9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C5C3D17-FF99-9440-9FAD-A4388505531D}" type="pres">
      <dgm:prSet presAssocID="{62FDA352-CA23-3646-990B-6EACDA9EEE9C}" presName="desTx" presStyleLbl="alignAccFollowNode1" presStyleIdx="1" presStyleCnt="2">
        <dgm:presLayoutVars>
          <dgm:bulletEnabled val="1"/>
        </dgm:presLayoutVars>
      </dgm:prSet>
      <dgm:spPr>
        <a:prstGeom prst="bevel">
          <a:avLst/>
        </a:prstGeom>
      </dgm:spPr>
    </dgm:pt>
  </dgm:ptLst>
  <dgm:cxnLst>
    <dgm:cxn modelId="{20CD6648-FC94-484D-86D2-319DC880CC6B}" type="presOf" srcId="{62FDA352-CA23-3646-990B-6EACDA9EEE9C}" destId="{C5D17C9E-9ED6-F649-AB38-27F7E0C05BBD}" srcOrd="0" destOrd="0" presId="urn:microsoft.com/office/officeart/2005/8/layout/hList1"/>
    <dgm:cxn modelId="{D5549172-8918-264B-AFBB-7EFC59B727FD}" srcId="{62FDA352-CA23-3646-990B-6EACDA9EEE9C}" destId="{B2CF14A9-3545-9240-A70F-88D9A9ED1C82}" srcOrd="0" destOrd="0" parTransId="{E32F64BE-D1F0-A04B-9CF2-D6A55BF78B61}" sibTransId="{D26A81C7-61EF-8948-9AE9-B58D412BAF8B}"/>
    <dgm:cxn modelId="{79BE2474-4B3A-B240-AAD6-C7260171DF79}" srcId="{12BEA722-A745-974C-A77D-65F9FDEE5157}" destId="{1A68B2B5-7F57-DF4C-833E-F2095E404D1E}" srcOrd="0" destOrd="0" parTransId="{7ABC26A5-3E09-7941-BCE2-3B7E0D4B836D}" sibTransId="{DF9D37CF-64B3-0F48-ACEC-BC7D035389A4}"/>
    <dgm:cxn modelId="{0A538CA6-B6D1-8648-A69D-126F7F2BEC5B}" srcId="{7E598B54-6AA0-634C-AB32-345CA6AA8868}" destId="{62FDA352-CA23-3646-990B-6EACDA9EEE9C}" srcOrd="1" destOrd="0" parTransId="{EC4D20DA-E879-FF45-BF23-0820989D1C64}" sibTransId="{2EB98AE2-E6AE-1447-982A-8FE1D7947E8A}"/>
    <dgm:cxn modelId="{AC2B64BB-36DB-0645-A5CB-C485630EB6EB}" type="presOf" srcId="{B2CF14A9-3545-9240-A70F-88D9A9ED1C82}" destId="{BC5C3D17-FF99-9440-9FAD-A4388505531D}" srcOrd="0" destOrd="0" presId="urn:microsoft.com/office/officeart/2005/8/layout/hList1"/>
    <dgm:cxn modelId="{1D1D84C7-1803-7845-9E7C-1F7598DC45A2}" type="presOf" srcId="{1A68B2B5-7F57-DF4C-833E-F2095E404D1E}" destId="{031261F1-712E-4A40-8B45-C9AC92C4692E}" srcOrd="0" destOrd="0" presId="urn:microsoft.com/office/officeart/2005/8/layout/hList1"/>
    <dgm:cxn modelId="{44DBF2CA-285F-D24F-8619-8F78BF9690B8}" type="presOf" srcId="{12BEA722-A745-974C-A77D-65F9FDEE5157}" destId="{7A1E07BC-E04A-904F-A613-B4D8D978B2A7}" srcOrd="0" destOrd="0" presId="urn:microsoft.com/office/officeart/2005/8/layout/hList1"/>
    <dgm:cxn modelId="{54CBEFE0-B0F3-B941-A288-2CBD93147C83}" srcId="{7E598B54-6AA0-634C-AB32-345CA6AA8868}" destId="{12BEA722-A745-974C-A77D-65F9FDEE5157}" srcOrd="0" destOrd="0" parTransId="{9533BEFD-7EAD-4545-BEB6-3F3C1DE379F4}" sibTransId="{907C67F0-161E-BE4E-A887-DBDD63FFF5D0}"/>
    <dgm:cxn modelId="{C87134FB-51A5-F547-8BCA-2B9D95683BA2}" type="presOf" srcId="{7E598B54-6AA0-634C-AB32-345CA6AA8868}" destId="{F0705AF0-6865-DE40-A7A2-44AFB02642A7}" srcOrd="0" destOrd="0" presId="urn:microsoft.com/office/officeart/2005/8/layout/hList1"/>
    <dgm:cxn modelId="{E76C3141-955F-A147-8288-CE1109754F52}" type="presParOf" srcId="{F0705AF0-6865-DE40-A7A2-44AFB02642A7}" destId="{633DBA15-7EAB-4949-B5F9-14F1CFF5AB7E}" srcOrd="0" destOrd="0" presId="urn:microsoft.com/office/officeart/2005/8/layout/hList1"/>
    <dgm:cxn modelId="{309CDD15-BF86-0744-BFCD-76390C416D22}" type="presParOf" srcId="{633DBA15-7EAB-4949-B5F9-14F1CFF5AB7E}" destId="{7A1E07BC-E04A-904F-A613-B4D8D978B2A7}" srcOrd="0" destOrd="0" presId="urn:microsoft.com/office/officeart/2005/8/layout/hList1"/>
    <dgm:cxn modelId="{FE59C69A-230D-3145-B416-2C06B8AA2C24}" type="presParOf" srcId="{633DBA15-7EAB-4949-B5F9-14F1CFF5AB7E}" destId="{031261F1-712E-4A40-8B45-C9AC92C4692E}" srcOrd="1" destOrd="0" presId="urn:microsoft.com/office/officeart/2005/8/layout/hList1"/>
    <dgm:cxn modelId="{BF56C98A-DEC9-B74C-9229-DDCD54E71D28}" type="presParOf" srcId="{F0705AF0-6865-DE40-A7A2-44AFB02642A7}" destId="{14FD48CA-E4AC-9845-A306-73A48576A6B6}" srcOrd="1" destOrd="0" presId="urn:microsoft.com/office/officeart/2005/8/layout/hList1"/>
    <dgm:cxn modelId="{9E690F83-FA16-0247-B2F3-7D6717DD33D8}" type="presParOf" srcId="{F0705AF0-6865-DE40-A7A2-44AFB02642A7}" destId="{753EF189-5C06-974B-94FE-343F05E1E7E5}" srcOrd="2" destOrd="0" presId="urn:microsoft.com/office/officeart/2005/8/layout/hList1"/>
    <dgm:cxn modelId="{4EFBADCB-D5C7-5A45-9432-00858740A3CA}" type="presParOf" srcId="{753EF189-5C06-974B-94FE-343F05E1E7E5}" destId="{C5D17C9E-9ED6-F649-AB38-27F7E0C05BBD}" srcOrd="0" destOrd="0" presId="urn:microsoft.com/office/officeart/2005/8/layout/hList1"/>
    <dgm:cxn modelId="{DB66C15E-86F3-9A45-BBEE-22CBCB59BC03}" type="presParOf" srcId="{753EF189-5C06-974B-94FE-343F05E1E7E5}" destId="{BC5C3D17-FF99-9440-9FAD-A438850553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A34CDE-FACE-1A41-AB92-974BA43EB384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828587D-B00F-D548-819B-65FA2BD08267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ZA" b="1" i="0" dirty="0">
              <a:solidFill>
                <a:sysClr val="windowText" lastClr="000000"/>
              </a:solidFill>
            </a:rPr>
            <a:t>Production and Publishing Section:</a:t>
          </a:r>
          <a:endParaRPr lang="en-ZA" dirty="0">
            <a:solidFill>
              <a:sysClr val="windowText" lastClr="000000"/>
            </a:solidFill>
          </a:endParaRPr>
        </a:p>
      </dgm:t>
    </dgm:pt>
    <dgm:pt modelId="{101F6D34-57DF-9D40-AF9B-5F28E7320EBD}" type="parTrans" cxnId="{7098F21C-6BD2-AC4E-9F8A-C21350048476}">
      <dgm:prSet/>
      <dgm:spPr/>
      <dgm:t>
        <a:bodyPr/>
        <a:lstStyle/>
        <a:p>
          <a:endParaRPr lang="en-GB"/>
        </a:p>
      </dgm:t>
    </dgm:pt>
    <dgm:pt modelId="{819C46C8-1478-6842-9509-8447674434E0}" type="sibTrans" cxnId="{7098F21C-6BD2-AC4E-9F8A-C21350048476}">
      <dgm:prSet/>
      <dgm:spPr/>
      <dgm:t>
        <a:bodyPr/>
        <a:lstStyle/>
        <a:p>
          <a:endParaRPr lang="en-GB"/>
        </a:p>
      </dgm:t>
    </dgm:pt>
    <dgm:pt modelId="{795F1CDE-6167-F849-82BC-44E72F592CE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ZA" b="0" i="0" dirty="0"/>
            <a:t>1. Multimedia Productions Unit</a:t>
          </a:r>
          <a:endParaRPr lang="en-ZA" dirty="0"/>
        </a:p>
      </dgm:t>
    </dgm:pt>
    <dgm:pt modelId="{002149F0-9C05-DD43-B999-99E2BA28DBD3}" type="parTrans" cxnId="{EFE0DCC0-013F-3A4D-84D6-1BEAB1CC2CC3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/>
        </a:p>
      </dgm:t>
    </dgm:pt>
    <dgm:pt modelId="{3221778D-5B6A-9C40-8D2E-6C23251BE227}" type="sibTrans" cxnId="{EFE0DCC0-013F-3A4D-84D6-1BEAB1CC2CC3}">
      <dgm:prSet/>
      <dgm:spPr/>
      <dgm:t>
        <a:bodyPr/>
        <a:lstStyle/>
        <a:p>
          <a:endParaRPr lang="en-GB"/>
        </a:p>
      </dgm:t>
    </dgm:pt>
    <dgm:pt modelId="{761D836C-6366-4644-AB24-8A3AF64F4ED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ZA" b="0" i="0" dirty="0"/>
            <a:t>2. Information and Content Development Unit</a:t>
          </a:r>
          <a:endParaRPr lang="en-ZA" dirty="0"/>
        </a:p>
      </dgm:t>
    </dgm:pt>
    <dgm:pt modelId="{888575F2-15B2-8046-8288-21E3F61D6B4C}" type="parTrans" cxnId="{54AA7777-F307-0D4E-9E77-37A8FA9A72DD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/>
        </a:p>
      </dgm:t>
    </dgm:pt>
    <dgm:pt modelId="{D3874660-3F70-0A45-8B37-41F4A8AC2D15}" type="sibTrans" cxnId="{54AA7777-F307-0D4E-9E77-37A8FA9A72DD}">
      <dgm:prSet/>
      <dgm:spPr/>
      <dgm:t>
        <a:bodyPr/>
        <a:lstStyle/>
        <a:p>
          <a:endParaRPr lang="en-GB"/>
        </a:p>
      </dgm:t>
    </dgm:pt>
    <dgm:pt modelId="{0E5867B4-66C6-3F4C-BF48-346C04DFDAFB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ZA" b="1" i="0" dirty="0">
              <a:solidFill>
                <a:sysClr val="windowText" lastClr="000000"/>
              </a:solidFill>
            </a:rPr>
            <a:t>Media and Stakeholder Relations Section</a:t>
          </a:r>
          <a:r>
            <a:rPr lang="en-ZA" b="1" i="0" dirty="0"/>
            <a:t>:</a:t>
          </a:r>
          <a:endParaRPr lang="en-ZA" dirty="0"/>
        </a:p>
      </dgm:t>
    </dgm:pt>
    <dgm:pt modelId="{8E7C54AF-9A87-C342-8E65-0C08821CF16A}" type="parTrans" cxnId="{58FA2CA1-7D93-764B-B349-607590C1E89F}">
      <dgm:prSet/>
      <dgm:spPr/>
      <dgm:t>
        <a:bodyPr/>
        <a:lstStyle/>
        <a:p>
          <a:endParaRPr lang="en-GB"/>
        </a:p>
      </dgm:t>
    </dgm:pt>
    <dgm:pt modelId="{7F7A4028-82DC-064A-A8BF-9C35B89DD628}" type="sibTrans" cxnId="{58FA2CA1-7D93-764B-B349-607590C1E89F}">
      <dgm:prSet/>
      <dgm:spPr/>
      <dgm:t>
        <a:bodyPr/>
        <a:lstStyle/>
        <a:p>
          <a:endParaRPr lang="en-GB"/>
        </a:p>
      </dgm:t>
    </dgm:pt>
    <dgm:pt modelId="{74BCF9B5-DE70-0A44-8B06-0FEB217F6B81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ZA" b="0" i="0" dirty="0"/>
            <a:t>1. Media Relations Unit</a:t>
          </a:r>
          <a:endParaRPr lang="en-ZA" dirty="0"/>
        </a:p>
      </dgm:t>
    </dgm:pt>
    <dgm:pt modelId="{AB348154-0B3B-AD45-8057-A0CE8EB126B9}" type="parTrans" cxnId="{BE0CD8EF-0024-B64D-BC44-3748422FF4D4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/>
        </a:p>
      </dgm:t>
    </dgm:pt>
    <dgm:pt modelId="{7026B19F-BDAE-474E-A21A-4B0CCD44A868}" type="sibTrans" cxnId="{BE0CD8EF-0024-B64D-BC44-3748422FF4D4}">
      <dgm:prSet/>
      <dgm:spPr/>
      <dgm:t>
        <a:bodyPr/>
        <a:lstStyle/>
        <a:p>
          <a:endParaRPr lang="en-GB"/>
        </a:p>
      </dgm:t>
    </dgm:pt>
    <dgm:pt modelId="{0AD7ACA4-2D27-D246-8C3B-6B62BF5D66A1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ZA" b="0" i="0" dirty="0"/>
            <a:t>2. Internal Communications Unit</a:t>
          </a:r>
          <a:endParaRPr lang="en-ZA" dirty="0"/>
        </a:p>
      </dgm:t>
    </dgm:pt>
    <dgm:pt modelId="{0F586585-8BAE-474B-BEB0-2815B8D29FB9}" type="parTrans" cxnId="{9D3DDB02-FB55-8847-B4E7-35358E2197CE}">
      <dgm:prSet/>
      <dgm:spPr/>
      <dgm:t>
        <a:bodyPr/>
        <a:lstStyle/>
        <a:p>
          <a:endParaRPr lang="en-GB"/>
        </a:p>
      </dgm:t>
    </dgm:pt>
    <dgm:pt modelId="{73D71A09-ABB0-7C4C-9143-11132B4C62AA}" type="sibTrans" cxnId="{9D3DDB02-FB55-8847-B4E7-35358E2197CE}">
      <dgm:prSet/>
      <dgm:spPr/>
      <dgm:t>
        <a:bodyPr/>
        <a:lstStyle/>
        <a:p>
          <a:endParaRPr lang="en-GB"/>
        </a:p>
      </dgm:t>
    </dgm:pt>
    <dgm:pt modelId="{DFF93E35-7903-2046-82E2-3C0BDEA78ECC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ZA" b="0" i="0" dirty="0"/>
            <a:t>3. Public Relations Unit</a:t>
          </a:r>
          <a:endParaRPr lang="en-ZA" dirty="0"/>
        </a:p>
      </dgm:t>
    </dgm:pt>
    <dgm:pt modelId="{DEEE9CA5-A575-0F4E-A5F7-445E595EAF0E}" type="parTrans" cxnId="{8D36D385-517A-084D-93C7-2EFE460B4A92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/>
        </a:p>
      </dgm:t>
    </dgm:pt>
    <dgm:pt modelId="{AF350916-E8A3-614C-9ABE-4B1ED87E5DC4}" type="sibTrans" cxnId="{8D36D385-517A-084D-93C7-2EFE460B4A92}">
      <dgm:prSet/>
      <dgm:spPr/>
      <dgm:t>
        <a:bodyPr/>
        <a:lstStyle/>
        <a:p>
          <a:endParaRPr lang="en-GB"/>
        </a:p>
      </dgm:t>
    </dgm:pt>
    <dgm:pt modelId="{751BC925-7853-A047-984A-F787AF8477A7}" type="pres">
      <dgm:prSet presAssocID="{D3A34CDE-FACE-1A41-AB92-974BA43EB38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EB819C5-03E3-1C4B-BAAA-2D2348A5D6CE}" type="pres">
      <dgm:prSet presAssocID="{2828587D-B00F-D548-819B-65FA2BD08267}" presName="root" presStyleCnt="0"/>
      <dgm:spPr/>
    </dgm:pt>
    <dgm:pt modelId="{3FBEE649-06EA-3E45-8CAF-4D604B37CC25}" type="pres">
      <dgm:prSet presAssocID="{2828587D-B00F-D548-819B-65FA2BD08267}" presName="rootComposite" presStyleCnt="0"/>
      <dgm:spPr/>
    </dgm:pt>
    <dgm:pt modelId="{6865808F-F79A-1C42-89AF-107E29908DA5}" type="pres">
      <dgm:prSet presAssocID="{2828587D-B00F-D548-819B-65FA2BD08267}" presName="rootText" presStyleLbl="node1" presStyleIdx="0" presStyleCnt="2" custScaleX="244718"/>
      <dgm:spPr>
        <a:prstGeom prst="bevel">
          <a:avLst/>
        </a:prstGeom>
      </dgm:spPr>
    </dgm:pt>
    <dgm:pt modelId="{FCDAE3E1-5A2A-DE49-B587-C960EBA013A0}" type="pres">
      <dgm:prSet presAssocID="{2828587D-B00F-D548-819B-65FA2BD08267}" presName="rootConnector" presStyleLbl="node1" presStyleIdx="0" presStyleCnt="2"/>
      <dgm:spPr/>
    </dgm:pt>
    <dgm:pt modelId="{BA4B5F0F-D960-F848-9880-E05A9B0EFF99}" type="pres">
      <dgm:prSet presAssocID="{2828587D-B00F-D548-819B-65FA2BD08267}" presName="childShape" presStyleCnt="0"/>
      <dgm:spPr/>
    </dgm:pt>
    <dgm:pt modelId="{E49200F7-0125-3542-BCE8-5F74E26B4211}" type="pres">
      <dgm:prSet presAssocID="{002149F0-9C05-DD43-B999-99E2BA28DBD3}" presName="Name13" presStyleLbl="parChTrans1D2" presStyleIdx="0" presStyleCnt="5"/>
      <dgm:spPr/>
    </dgm:pt>
    <dgm:pt modelId="{7154E9B0-F9C7-B745-86FF-2D1E86C87A16}" type="pres">
      <dgm:prSet presAssocID="{795F1CDE-6167-F849-82BC-44E72F592CE0}" presName="childText" presStyleLbl="bgAcc1" presStyleIdx="0" presStyleCnt="5">
        <dgm:presLayoutVars>
          <dgm:bulletEnabled val="1"/>
        </dgm:presLayoutVars>
      </dgm:prSet>
      <dgm:spPr>
        <a:prstGeom prst="cube">
          <a:avLst/>
        </a:prstGeom>
      </dgm:spPr>
    </dgm:pt>
    <dgm:pt modelId="{7A307685-BCFF-8D44-8408-0E15C903A273}" type="pres">
      <dgm:prSet presAssocID="{888575F2-15B2-8046-8288-21E3F61D6B4C}" presName="Name13" presStyleLbl="parChTrans1D2" presStyleIdx="1" presStyleCnt="5"/>
      <dgm:spPr/>
    </dgm:pt>
    <dgm:pt modelId="{F5A53336-C70A-EE41-B1CC-4B0D91D18190}" type="pres">
      <dgm:prSet presAssocID="{761D836C-6366-4644-AB24-8A3AF64F4ED0}" presName="childText" presStyleLbl="bgAcc1" presStyleIdx="1" presStyleCnt="5">
        <dgm:presLayoutVars>
          <dgm:bulletEnabled val="1"/>
        </dgm:presLayoutVars>
      </dgm:prSet>
      <dgm:spPr>
        <a:prstGeom prst="cube">
          <a:avLst/>
        </a:prstGeom>
      </dgm:spPr>
    </dgm:pt>
    <dgm:pt modelId="{F53D64D8-0162-1248-965F-29C14020E8EC}" type="pres">
      <dgm:prSet presAssocID="{0E5867B4-66C6-3F4C-BF48-346C04DFDAFB}" presName="root" presStyleCnt="0"/>
      <dgm:spPr/>
    </dgm:pt>
    <dgm:pt modelId="{71DCF719-F713-4944-B3F8-D8B408614246}" type="pres">
      <dgm:prSet presAssocID="{0E5867B4-66C6-3F4C-BF48-346C04DFDAFB}" presName="rootComposite" presStyleCnt="0"/>
      <dgm:spPr/>
    </dgm:pt>
    <dgm:pt modelId="{42FB0DF0-B0E4-5041-8291-9D8FC500415A}" type="pres">
      <dgm:prSet presAssocID="{0E5867B4-66C6-3F4C-BF48-346C04DFDAFB}" presName="rootText" presStyleLbl="node1" presStyleIdx="1" presStyleCnt="2" custScaleX="211465"/>
      <dgm:spPr>
        <a:prstGeom prst="bevel">
          <a:avLst/>
        </a:prstGeom>
      </dgm:spPr>
    </dgm:pt>
    <dgm:pt modelId="{1C6704D8-80F9-E34C-802E-85880CA1C61F}" type="pres">
      <dgm:prSet presAssocID="{0E5867B4-66C6-3F4C-BF48-346C04DFDAFB}" presName="rootConnector" presStyleLbl="node1" presStyleIdx="1" presStyleCnt="2"/>
      <dgm:spPr/>
    </dgm:pt>
    <dgm:pt modelId="{A2579CC5-F3E5-B942-9C02-9DEA812D547C}" type="pres">
      <dgm:prSet presAssocID="{0E5867B4-66C6-3F4C-BF48-346C04DFDAFB}" presName="childShape" presStyleCnt="0"/>
      <dgm:spPr/>
    </dgm:pt>
    <dgm:pt modelId="{9DCE07B3-8237-494C-94B8-665992DCD5C7}" type="pres">
      <dgm:prSet presAssocID="{AB348154-0B3B-AD45-8057-A0CE8EB126B9}" presName="Name13" presStyleLbl="parChTrans1D2" presStyleIdx="2" presStyleCnt="5"/>
      <dgm:spPr/>
    </dgm:pt>
    <dgm:pt modelId="{4AED5C50-43B0-B041-8835-AE0B30982773}" type="pres">
      <dgm:prSet presAssocID="{74BCF9B5-DE70-0A44-8B06-0FEB217F6B81}" presName="childText" presStyleLbl="bgAcc1" presStyleIdx="2" presStyleCnt="5">
        <dgm:presLayoutVars>
          <dgm:bulletEnabled val="1"/>
        </dgm:presLayoutVars>
      </dgm:prSet>
      <dgm:spPr>
        <a:prstGeom prst="cube">
          <a:avLst/>
        </a:prstGeom>
      </dgm:spPr>
    </dgm:pt>
    <dgm:pt modelId="{C9D5C699-E952-384C-84DE-38B9FA6DADCC}" type="pres">
      <dgm:prSet presAssocID="{0F586585-8BAE-474B-BEB0-2815B8D29FB9}" presName="Name13" presStyleLbl="parChTrans1D2" presStyleIdx="3" presStyleCnt="5"/>
      <dgm:spPr/>
    </dgm:pt>
    <dgm:pt modelId="{13CE225F-95E1-3B48-9024-6FB38B3F5F1E}" type="pres">
      <dgm:prSet presAssocID="{0AD7ACA4-2D27-D246-8C3B-6B62BF5D66A1}" presName="childText" presStyleLbl="bgAcc1" presStyleIdx="3" presStyleCnt="5">
        <dgm:presLayoutVars>
          <dgm:bulletEnabled val="1"/>
        </dgm:presLayoutVars>
      </dgm:prSet>
      <dgm:spPr>
        <a:prstGeom prst="cube">
          <a:avLst/>
        </a:prstGeom>
      </dgm:spPr>
    </dgm:pt>
    <dgm:pt modelId="{BF44C280-795B-B44F-A3EE-D23AAB256B79}" type="pres">
      <dgm:prSet presAssocID="{DEEE9CA5-A575-0F4E-A5F7-445E595EAF0E}" presName="Name13" presStyleLbl="parChTrans1D2" presStyleIdx="4" presStyleCnt="5"/>
      <dgm:spPr/>
    </dgm:pt>
    <dgm:pt modelId="{4EC5D059-6B7E-1E4D-A166-39366EFABD82}" type="pres">
      <dgm:prSet presAssocID="{DFF93E35-7903-2046-82E2-3C0BDEA78ECC}" presName="childText" presStyleLbl="bgAcc1" presStyleIdx="4" presStyleCnt="5">
        <dgm:presLayoutVars>
          <dgm:bulletEnabled val="1"/>
        </dgm:presLayoutVars>
      </dgm:prSet>
      <dgm:spPr>
        <a:prstGeom prst="cube">
          <a:avLst/>
        </a:prstGeom>
      </dgm:spPr>
    </dgm:pt>
  </dgm:ptLst>
  <dgm:cxnLst>
    <dgm:cxn modelId="{9D3DDB02-FB55-8847-B4E7-35358E2197CE}" srcId="{0E5867B4-66C6-3F4C-BF48-346C04DFDAFB}" destId="{0AD7ACA4-2D27-D246-8C3B-6B62BF5D66A1}" srcOrd="1" destOrd="0" parTransId="{0F586585-8BAE-474B-BEB0-2815B8D29FB9}" sibTransId="{73D71A09-ABB0-7C4C-9143-11132B4C62AA}"/>
    <dgm:cxn modelId="{7098F21C-6BD2-AC4E-9F8A-C21350048476}" srcId="{D3A34CDE-FACE-1A41-AB92-974BA43EB384}" destId="{2828587D-B00F-D548-819B-65FA2BD08267}" srcOrd="0" destOrd="0" parTransId="{101F6D34-57DF-9D40-AF9B-5F28E7320EBD}" sibTransId="{819C46C8-1478-6842-9509-8447674434E0}"/>
    <dgm:cxn modelId="{543B2B3B-9EE3-ED42-B62C-A95A2CAB8D33}" type="presOf" srcId="{DFF93E35-7903-2046-82E2-3C0BDEA78ECC}" destId="{4EC5D059-6B7E-1E4D-A166-39366EFABD82}" srcOrd="0" destOrd="0" presId="urn:microsoft.com/office/officeart/2005/8/layout/hierarchy3"/>
    <dgm:cxn modelId="{0473AD5E-5D44-4D41-A17A-6825E1BA384D}" type="presOf" srcId="{761D836C-6366-4644-AB24-8A3AF64F4ED0}" destId="{F5A53336-C70A-EE41-B1CC-4B0D91D18190}" srcOrd="0" destOrd="0" presId="urn:microsoft.com/office/officeart/2005/8/layout/hierarchy3"/>
    <dgm:cxn modelId="{615E3454-9526-CC48-AD4C-87B1622D77CD}" type="presOf" srcId="{DEEE9CA5-A575-0F4E-A5F7-445E595EAF0E}" destId="{BF44C280-795B-B44F-A3EE-D23AAB256B79}" srcOrd="0" destOrd="0" presId="urn:microsoft.com/office/officeart/2005/8/layout/hierarchy3"/>
    <dgm:cxn modelId="{42766655-ED12-CD41-9A32-D3FA9886653D}" type="presOf" srcId="{0F586585-8BAE-474B-BEB0-2815B8D29FB9}" destId="{C9D5C699-E952-384C-84DE-38B9FA6DADCC}" srcOrd="0" destOrd="0" presId="urn:microsoft.com/office/officeart/2005/8/layout/hierarchy3"/>
    <dgm:cxn modelId="{54AA7777-F307-0D4E-9E77-37A8FA9A72DD}" srcId="{2828587D-B00F-D548-819B-65FA2BD08267}" destId="{761D836C-6366-4644-AB24-8A3AF64F4ED0}" srcOrd="1" destOrd="0" parTransId="{888575F2-15B2-8046-8288-21E3F61D6B4C}" sibTransId="{D3874660-3F70-0A45-8B37-41F4A8AC2D15}"/>
    <dgm:cxn modelId="{00D96D58-72F0-7443-ACCC-3BB9358AE755}" type="presOf" srcId="{2828587D-B00F-D548-819B-65FA2BD08267}" destId="{FCDAE3E1-5A2A-DE49-B587-C960EBA013A0}" srcOrd="1" destOrd="0" presId="urn:microsoft.com/office/officeart/2005/8/layout/hierarchy3"/>
    <dgm:cxn modelId="{CC1BAD85-D861-5D4E-929E-1C818B2B2D5A}" type="presOf" srcId="{0E5867B4-66C6-3F4C-BF48-346C04DFDAFB}" destId="{1C6704D8-80F9-E34C-802E-85880CA1C61F}" srcOrd="1" destOrd="0" presId="urn:microsoft.com/office/officeart/2005/8/layout/hierarchy3"/>
    <dgm:cxn modelId="{8D36D385-517A-084D-93C7-2EFE460B4A92}" srcId="{0E5867B4-66C6-3F4C-BF48-346C04DFDAFB}" destId="{DFF93E35-7903-2046-82E2-3C0BDEA78ECC}" srcOrd="2" destOrd="0" parTransId="{DEEE9CA5-A575-0F4E-A5F7-445E595EAF0E}" sibTransId="{AF350916-E8A3-614C-9ABE-4B1ED87E5DC4}"/>
    <dgm:cxn modelId="{6F806C9B-F4C8-A64B-8E8F-61B7D66E2DE6}" type="presOf" srcId="{002149F0-9C05-DD43-B999-99E2BA28DBD3}" destId="{E49200F7-0125-3542-BCE8-5F74E26B4211}" srcOrd="0" destOrd="0" presId="urn:microsoft.com/office/officeart/2005/8/layout/hierarchy3"/>
    <dgm:cxn modelId="{58FA2CA1-7D93-764B-B349-607590C1E89F}" srcId="{D3A34CDE-FACE-1A41-AB92-974BA43EB384}" destId="{0E5867B4-66C6-3F4C-BF48-346C04DFDAFB}" srcOrd="1" destOrd="0" parTransId="{8E7C54AF-9A87-C342-8E65-0C08821CF16A}" sibTransId="{7F7A4028-82DC-064A-A8BF-9C35B89DD628}"/>
    <dgm:cxn modelId="{C4A6B4AC-A43C-A04F-B2D2-284DBC101B8B}" type="presOf" srcId="{D3A34CDE-FACE-1A41-AB92-974BA43EB384}" destId="{751BC925-7853-A047-984A-F787AF8477A7}" srcOrd="0" destOrd="0" presId="urn:microsoft.com/office/officeart/2005/8/layout/hierarchy3"/>
    <dgm:cxn modelId="{AE7EE9AD-876F-354F-AEFE-549BA2150CB9}" type="presOf" srcId="{0AD7ACA4-2D27-D246-8C3B-6B62BF5D66A1}" destId="{13CE225F-95E1-3B48-9024-6FB38B3F5F1E}" srcOrd="0" destOrd="0" presId="urn:microsoft.com/office/officeart/2005/8/layout/hierarchy3"/>
    <dgm:cxn modelId="{2308B4B6-1F4D-1746-BB2A-C88819D54459}" type="presOf" srcId="{AB348154-0B3B-AD45-8057-A0CE8EB126B9}" destId="{9DCE07B3-8237-494C-94B8-665992DCD5C7}" srcOrd="0" destOrd="0" presId="urn:microsoft.com/office/officeart/2005/8/layout/hierarchy3"/>
    <dgm:cxn modelId="{EFE0DCC0-013F-3A4D-84D6-1BEAB1CC2CC3}" srcId="{2828587D-B00F-D548-819B-65FA2BD08267}" destId="{795F1CDE-6167-F849-82BC-44E72F592CE0}" srcOrd="0" destOrd="0" parTransId="{002149F0-9C05-DD43-B999-99E2BA28DBD3}" sibTransId="{3221778D-5B6A-9C40-8D2E-6C23251BE227}"/>
    <dgm:cxn modelId="{80CE8BD5-1084-ED44-946F-8AEE13937711}" type="presOf" srcId="{2828587D-B00F-D548-819B-65FA2BD08267}" destId="{6865808F-F79A-1C42-89AF-107E29908DA5}" srcOrd="0" destOrd="0" presId="urn:microsoft.com/office/officeart/2005/8/layout/hierarchy3"/>
    <dgm:cxn modelId="{E7136ADA-67F9-6747-B305-A363200EDF5C}" type="presOf" srcId="{74BCF9B5-DE70-0A44-8B06-0FEB217F6B81}" destId="{4AED5C50-43B0-B041-8835-AE0B30982773}" srcOrd="0" destOrd="0" presId="urn:microsoft.com/office/officeart/2005/8/layout/hierarchy3"/>
    <dgm:cxn modelId="{BE0CD8EF-0024-B64D-BC44-3748422FF4D4}" srcId="{0E5867B4-66C6-3F4C-BF48-346C04DFDAFB}" destId="{74BCF9B5-DE70-0A44-8B06-0FEB217F6B81}" srcOrd="0" destOrd="0" parTransId="{AB348154-0B3B-AD45-8057-A0CE8EB126B9}" sibTransId="{7026B19F-BDAE-474E-A21A-4B0CCD44A868}"/>
    <dgm:cxn modelId="{BE6589F3-278B-934B-B5B1-F58FA0F6F87E}" type="presOf" srcId="{795F1CDE-6167-F849-82BC-44E72F592CE0}" destId="{7154E9B0-F9C7-B745-86FF-2D1E86C87A16}" srcOrd="0" destOrd="0" presId="urn:microsoft.com/office/officeart/2005/8/layout/hierarchy3"/>
    <dgm:cxn modelId="{3A5548F4-C863-C542-999F-FC7C9BA57F0B}" type="presOf" srcId="{888575F2-15B2-8046-8288-21E3F61D6B4C}" destId="{7A307685-BCFF-8D44-8408-0E15C903A273}" srcOrd="0" destOrd="0" presId="urn:microsoft.com/office/officeart/2005/8/layout/hierarchy3"/>
    <dgm:cxn modelId="{220C95FF-90D7-1249-9E49-170B78F08D26}" type="presOf" srcId="{0E5867B4-66C6-3F4C-BF48-346C04DFDAFB}" destId="{42FB0DF0-B0E4-5041-8291-9D8FC500415A}" srcOrd="0" destOrd="0" presId="urn:microsoft.com/office/officeart/2005/8/layout/hierarchy3"/>
    <dgm:cxn modelId="{DE474BD2-2DE8-2E43-BA73-FA2A481D15C3}" type="presParOf" srcId="{751BC925-7853-A047-984A-F787AF8477A7}" destId="{3EB819C5-03E3-1C4B-BAAA-2D2348A5D6CE}" srcOrd="0" destOrd="0" presId="urn:microsoft.com/office/officeart/2005/8/layout/hierarchy3"/>
    <dgm:cxn modelId="{D7E4F09C-9381-904B-A362-F8780AF0399C}" type="presParOf" srcId="{3EB819C5-03E3-1C4B-BAAA-2D2348A5D6CE}" destId="{3FBEE649-06EA-3E45-8CAF-4D604B37CC25}" srcOrd="0" destOrd="0" presId="urn:microsoft.com/office/officeart/2005/8/layout/hierarchy3"/>
    <dgm:cxn modelId="{4BF3B09C-A757-914B-821C-A69FC92EADAB}" type="presParOf" srcId="{3FBEE649-06EA-3E45-8CAF-4D604B37CC25}" destId="{6865808F-F79A-1C42-89AF-107E29908DA5}" srcOrd="0" destOrd="0" presId="urn:microsoft.com/office/officeart/2005/8/layout/hierarchy3"/>
    <dgm:cxn modelId="{AF5F2783-227B-B84B-AD9B-CA4B55C3C7CB}" type="presParOf" srcId="{3FBEE649-06EA-3E45-8CAF-4D604B37CC25}" destId="{FCDAE3E1-5A2A-DE49-B587-C960EBA013A0}" srcOrd="1" destOrd="0" presId="urn:microsoft.com/office/officeart/2005/8/layout/hierarchy3"/>
    <dgm:cxn modelId="{1D239FCF-5A66-0449-AA2B-3562E72AB6B4}" type="presParOf" srcId="{3EB819C5-03E3-1C4B-BAAA-2D2348A5D6CE}" destId="{BA4B5F0F-D960-F848-9880-E05A9B0EFF99}" srcOrd="1" destOrd="0" presId="urn:microsoft.com/office/officeart/2005/8/layout/hierarchy3"/>
    <dgm:cxn modelId="{99CEB684-9BF5-604D-9CA6-F26707753EFE}" type="presParOf" srcId="{BA4B5F0F-D960-F848-9880-E05A9B0EFF99}" destId="{E49200F7-0125-3542-BCE8-5F74E26B4211}" srcOrd="0" destOrd="0" presId="urn:microsoft.com/office/officeart/2005/8/layout/hierarchy3"/>
    <dgm:cxn modelId="{E4A3F919-84D9-9247-AF13-A5BD1E951712}" type="presParOf" srcId="{BA4B5F0F-D960-F848-9880-E05A9B0EFF99}" destId="{7154E9B0-F9C7-B745-86FF-2D1E86C87A16}" srcOrd="1" destOrd="0" presId="urn:microsoft.com/office/officeart/2005/8/layout/hierarchy3"/>
    <dgm:cxn modelId="{3B7C8F0F-CB8D-D847-953C-C19CE7C453D8}" type="presParOf" srcId="{BA4B5F0F-D960-F848-9880-E05A9B0EFF99}" destId="{7A307685-BCFF-8D44-8408-0E15C903A273}" srcOrd="2" destOrd="0" presId="urn:microsoft.com/office/officeart/2005/8/layout/hierarchy3"/>
    <dgm:cxn modelId="{7D5841B7-0AB5-EE40-AF04-8DEDB10ADBDB}" type="presParOf" srcId="{BA4B5F0F-D960-F848-9880-E05A9B0EFF99}" destId="{F5A53336-C70A-EE41-B1CC-4B0D91D18190}" srcOrd="3" destOrd="0" presId="urn:microsoft.com/office/officeart/2005/8/layout/hierarchy3"/>
    <dgm:cxn modelId="{A922BC77-292A-AB4A-93A4-6D75AFEB0B8D}" type="presParOf" srcId="{751BC925-7853-A047-984A-F787AF8477A7}" destId="{F53D64D8-0162-1248-965F-29C14020E8EC}" srcOrd="1" destOrd="0" presId="urn:microsoft.com/office/officeart/2005/8/layout/hierarchy3"/>
    <dgm:cxn modelId="{1531C054-8C7E-274C-B3C2-1DE3F8F9FC91}" type="presParOf" srcId="{F53D64D8-0162-1248-965F-29C14020E8EC}" destId="{71DCF719-F713-4944-B3F8-D8B408614246}" srcOrd="0" destOrd="0" presId="urn:microsoft.com/office/officeart/2005/8/layout/hierarchy3"/>
    <dgm:cxn modelId="{FB6B3F59-B533-3042-9BC4-3A79380F7CBE}" type="presParOf" srcId="{71DCF719-F713-4944-B3F8-D8B408614246}" destId="{42FB0DF0-B0E4-5041-8291-9D8FC500415A}" srcOrd="0" destOrd="0" presId="urn:microsoft.com/office/officeart/2005/8/layout/hierarchy3"/>
    <dgm:cxn modelId="{480CAD1D-DFD6-F44C-849C-6DD6B711D391}" type="presParOf" srcId="{71DCF719-F713-4944-B3F8-D8B408614246}" destId="{1C6704D8-80F9-E34C-802E-85880CA1C61F}" srcOrd="1" destOrd="0" presId="urn:microsoft.com/office/officeart/2005/8/layout/hierarchy3"/>
    <dgm:cxn modelId="{BC97E2F8-64BB-024A-87D8-5FDBDB2B26C2}" type="presParOf" srcId="{F53D64D8-0162-1248-965F-29C14020E8EC}" destId="{A2579CC5-F3E5-B942-9C02-9DEA812D547C}" srcOrd="1" destOrd="0" presId="urn:microsoft.com/office/officeart/2005/8/layout/hierarchy3"/>
    <dgm:cxn modelId="{EE88C79D-6990-F342-B83C-6BE698F83190}" type="presParOf" srcId="{A2579CC5-F3E5-B942-9C02-9DEA812D547C}" destId="{9DCE07B3-8237-494C-94B8-665992DCD5C7}" srcOrd="0" destOrd="0" presId="urn:microsoft.com/office/officeart/2005/8/layout/hierarchy3"/>
    <dgm:cxn modelId="{02BF87EE-9205-AE41-BF58-0CC573EF4652}" type="presParOf" srcId="{A2579CC5-F3E5-B942-9C02-9DEA812D547C}" destId="{4AED5C50-43B0-B041-8835-AE0B30982773}" srcOrd="1" destOrd="0" presId="urn:microsoft.com/office/officeart/2005/8/layout/hierarchy3"/>
    <dgm:cxn modelId="{ECEBF5FA-E84A-4546-926B-FC160088D6B0}" type="presParOf" srcId="{A2579CC5-F3E5-B942-9C02-9DEA812D547C}" destId="{C9D5C699-E952-384C-84DE-38B9FA6DADCC}" srcOrd="2" destOrd="0" presId="urn:microsoft.com/office/officeart/2005/8/layout/hierarchy3"/>
    <dgm:cxn modelId="{0A8B5431-730A-B34C-8F63-0D1F00DCDDFD}" type="presParOf" srcId="{A2579CC5-F3E5-B942-9C02-9DEA812D547C}" destId="{13CE225F-95E1-3B48-9024-6FB38B3F5F1E}" srcOrd="3" destOrd="0" presId="urn:microsoft.com/office/officeart/2005/8/layout/hierarchy3"/>
    <dgm:cxn modelId="{4D9767C8-D4EE-2948-9CAF-75B76AAC0854}" type="presParOf" srcId="{A2579CC5-F3E5-B942-9C02-9DEA812D547C}" destId="{BF44C280-795B-B44F-A3EE-D23AAB256B79}" srcOrd="4" destOrd="0" presId="urn:microsoft.com/office/officeart/2005/8/layout/hierarchy3"/>
    <dgm:cxn modelId="{BD44345E-42FC-D140-B264-E1CE3403F235}" type="presParOf" srcId="{A2579CC5-F3E5-B942-9C02-9DEA812D547C}" destId="{4EC5D059-6B7E-1E4D-A166-39366EFABD8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4E835B-1CE4-8146-BC5E-8ED5A6F91C3C}" type="doc">
      <dgm:prSet loTypeId="urn:microsoft.com/office/officeart/2005/8/layout/arrow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96356EE-E451-C645-947C-C9E340F075B2}">
      <dgm:prSet custT="1"/>
      <dgm:spPr/>
      <dgm:t>
        <a:bodyPr/>
        <a:lstStyle/>
        <a:p>
          <a:r>
            <a:rPr lang="en-ZA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Z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4F528-37FC-BF45-B390-21E2D4744C53}" type="parTrans" cxnId="{9D53170B-7D63-FE45-B76F-E252D35A5065}">
      <dgm:prSet/>
      <dgm:spPr/>
      <dgm:t>
        <a:bodyPr/>
        <a:lstStyle/>
        <a:p>
          <a:endParaRPr lang="en-GB"/>
        </a:p>
      </dgm:t>
    </dgm:pt>
    <dgm:pt modelId="{B64930EB-9E2A-C643-ADCF-AD312270222C}" type="sibTrans" cxnId="{9D53170B-7D63-FE45-B76F-E252D35A5065}">
      <dgm:prSet/>
      <dgm:spPr/>
      <dgm:t>
        <a:bodyPr/>
        <a:lstStyle/>
        <a:p>
          <a:endParaRPr lang="en-GB"/>
        </a:p>
      </dgm:t>
    </dgm:pt>
    <dgm:pt modelId="{DEE04888-8894-984C-89BB-6F65FCA21381}">
      <dgm:prSet/>
      <dgm:spPr/>
      <dgm:t>
        <a:bodyPr/>
        <a:lstStyle/>
        <a:p>
          <a:endParaRPr lang="en-ZA" dirty="0"/>
        </a:p>
      </dgm:t>
    </dgm:pt>
    <dgm:pt modelId="{5E36B119-144B-D543-86D0-F81934DE651C}" type="parTrans" cxnId="{F4F9BA61-4E24-0048-A4E7-EACC060FA0FF}">
      <dgm:prSet/>
      <dgm:spPr/>
      <dgm:t>
        <a:bodyPr/>
        <a:lstStyle/>
        <a:p>
          <a:endParaRPr lang="en-GB"/>
        </a:p>
      </dgm:t>
    </dgm:pt>
    <dgm:pt modelId="{12A33443-D6F3-A64B-B92A-70616798DA83}" type="sibTrans" cxnId="{F4F9BA61-4E24-0048-A4E7-EACC060FA0FF}">
      <dgm:prSet/>
      <dgm:spPr/>
      <dgm:t>
        <a:bodyPr/>
        <a:lstStyle/>
        <a:p>
          <a:endParaRPr lang="en-GB"/>
        </a:p>
      </dgm:t>
    </dgm:pt>
    <dgm:pt modelId="{3EEA59F5-0ADF-CA41-BAC3-DC242699338C}">
      <dgm:prSet custT="1"/>
      <dgm:spPr/>
      <dgm:t>
        <a:bodyPr/>
        <a:lstStyle/>
        <a:p>
          <a:r>
            <a:rPr lang="en-ZA" sz="24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rPr>
            <a:t>Speaker of the National Assembly</a:t>
          </a:r>
          <a:endParaRPr lang="en-GB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3C8327-29D6-6B48-B24C-467177D5677F}" type="parTrans" cxnId="{E96F9211-F345-A94B-8FB4-6484F0E03D87}">
      <dgm:prSet/>
      <dgm:spPr/>
      <dgm:t>
        <a:bodyPr/>
        <a:lstStyle/>
        <a:p>
          <a:endParaRPr lang="en-GB"/>
        </a:p>
      </dgm:t>
    </dgm:pt>
    <dgm:pt modelId="{75068977-8B61-9B4D-871F-8CE75DEB4960}" type="sibTrans" cxnId="{E96F9211-F345-A94B-8FB4-6484F0E03D87}">
      <dgm:prSet/>
      <dgm:spPr/>
      <dgm:t>
        <a:bodyPr/>
        <a:lstStyle/>
        <a:p>
          <a:endParaRPr lang="en-GB"/>
        </a:p>
      </dgm:t>
    </dgm:pt>
    <dgm:pt modelId="{1CA0957B-C7B3-8F4E-86C5-DFABFABEF9B2}">
      <dgm:prSet custT="1"/>
      <dgm:spPr/>
      <dgm:t>
        <a:bodyPr/>
        <a:lstStyle/>
        <a:p>
          <a:r>
            <a:rPr lang="en-ZA" sz="24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rPr>
            <a:t>Chairperson of the NCOP</a:t>
          </a:r>
        </a:p>
      </dgm:t>
    </dgm:pt>
    <dgm:pt modelId="{F458C4C1-39FB-6F4D-9C95-74271548EA7E}" type="parTrans" cxnId="{424D172D-B812-F54C-B261-7F951801A7B5}">
      <dgm:prSet/>
      <dgm:spPr/>
      <dgm:t>
        <a:bodyPr/>
        <a:lstStyle/>
        <a:p>
          <a:endParaRPr lang="en-GB"/>
        </a:p>
      </dgm:t>
    </dgm:pt>
    <dgm:pt modelId="{A785F8B0-F594-8C41-BD91-80841E0095E5}" type="sibTrans" cxnId="{424D172D-B812-F54C-B261-7F951801A7B5}">
      <dgm:prSet/>
      <dgm:spPr/>
      <dgm:t>
        <a:bodyPr/>
        <a:lstStyle/>
        <a:p>
          <a:endParaRPr lang="en-GB"/>
        </a:p>
      </dgm:t>
    </dgm:pt>
    <dgm:pt modelId="{B547B942-6CC2-A243-8008-0B8CF2C61F73}">
      <dgm:prSet custT="1"/>
      <dgm:spPr/>
      <dgm:t>
        <a:bodyPr/>
        <a:lstStyle/>
        <a:p>
          <a:r>
            <a:rPr lang="en-ZA" sz="24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rPr>
            <a:t>Deputy Speaker and Chairperson</a:t>
          </a:r>
        </a:p>
      </dgm:t>
    </dgm:pt>
    <dgm:pt modelId="{3E3DA7B6-4843-8148-B564-AB59969E3F37}" type="parTrans" cxnId="{BD17132B-6BAF-C041-BD44-A965878E6491}">
      <dgm:prSet/>
      <dgm:spPr/>
      <dgm:t>
        <a:bodyPr/>
        <a:lstStyle/>
        <a:p>
          <a:endParaRPr lang="en-GB"/>
        </a:p>
      </dgm:t>
    </dgm:pt>
    <dgm:pt modelId="{9328A733-582A-9B44-9E02-5EB2233A4168}" type="sibTrans" cxnId="{BD17132B-6BAF-C041-BD44-A965878E6491}">
      <dgm:prSet/>
      <dgm:spPr/>
      <dgm:t>
        <a:bodyPr/>
        <a:lstStyle/>
        <a:p>
          <a:endParaRPr lang="en-GB"/>
        </a:p>
      </dgm:t>
    </dgm:pt>
    <dgm:pt modelId="{509981F3-EFE8-954D-AB9A-7D788BA7AAB1}">
      <dgm:prSet custT="1"/>
      <dgm:spPr/>
      <dgm:t>
        <a:bodyPr/>
        <a:lstStyle/>
        <a:p>
          <a:r>
            <a:rPr lang="en-ZA" sz="2400" b="0" i="0" u="none" strike="noStrike">
              <a:effectLst/>
              <a:latin typeface="Arial" panose="020B0604020202020204" pitchFamily="34" charset="0"/>
              <a:cs typeface="Arial" panose="020B0604020202020204" pitchFamily="34" charset="0"/>
            </a:rPr>
            <a:t>House Chairperson</a:t>
          </a:r>
          <a:endParaRPr lang="en-ZA" sz="2400" b="0" i="0" u="none" strike="noStrike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2321EB-09B3-5647-8E94-FAF67803E07A}" type="parTrans" cxnId="{484612F3-0CD5-6A47-B276-399DFE6651A9}">
      <dgm:prSet/>
      <dgm:spPr/>
      <dgm:t>
        <a:bodyPr/>
        <a:lstStyle/>
        <a:p>
          <a:endParaRPr lang="en-GB"/>
        </a:p>
      </dgm:t>
    </dgm:pt>
    <dgm:pt modelId="{497D9BA1-C9C6-034E-B2F8-800096B79CDA}" type="sibTrans" cxnId="{484612F3-0CD5-6A47-B276-399DFE6651A9}">
      <dgm:prSet/>
      <dgm:spPr/>
      <dgm:t>
        <a:bodyPr/>
        <a:lstStyle/>
        <a:p>
          <a:endParaRPr lang="en-GB"/>
        </a:p>
      </dgm:t>
    </dgm:pt>
    <dgm:pt modelId="{4ED1AE49-07AA-944E-BEFA-90EF34C3A3FD}">
      <dgm:prSet custT="1"/>
      <dgm:spPr/>
      <dgm:t>
        <a:bodyPr/>
        <a:lstStyle/>
        <a:p>
          <a:r>
            <a:rPr lang="en-ZA" sz="24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rPr>
            <a:t>Chairpersons of Committees </a:t>
          </a:r>
        </a:p>
      </dgm:t>
    </dgm:pt>
    <dgm:pt modelId="{9F295FA3-C50B-0D4A-BF5D-17EC4F559F83}" type="parTrans" cxnId="{5B89FEA5-F164-9944-8926-755829DDBD0F}">
      <dgm:prSet/>
      <dgm:spPr/>
      <dgm:t>
        <a:bodyPr/>
        <a:lstStyle/>
        <a:p>
          <a:endParaRPr lang="en-GB"/>
        </a:p>
      </dgm:t>
    </dgm:pt>
    <dgm:pt modelId="{0910CE25-6A3F-D440-80F1-48CB6408705F}" type="sibTrans" cxnId="{5B89FEA5-F164-9944-8926-755829DDBD0F}">
      <dgm:prSet/>
      <dgm:spPr/>
      <dgm:t>
        <a:bodyPr/>
        <a:lstStyle/>
        <a:p>
          <a:endParaRPr lang="en-GB"/>
        </a:p>
      </dgm:t>
    </dgm:pt>
    <dgm:pt modelId="{A02E222F-35C1-AC4A-898A-7066594FF042}">
      <dgm:prSet custT="1"/>
      <dgm:spPr/>
      <dgm:t>
        <a:bodyPr/>
        <a:lstStyle/>
        <a:p>
          <a:r>
            <a:rPr lang="en-ZA" sz="24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rPr>
            <a:t>Secretary to Parliament</a:t>
          </a:r>
        </a:p>
      </dgm:t>
    </dgm:pt>
    <dgm:pt modelId="{CFB05EE5-F6A4-A342-9EF0-0DFC6415E2E0}" type="parTrans" cxnId="{E0C021CC-C466-D047-B7A8-D21C28D21A6F}">
      <dgm:prSet/>
      <dgm:spPr/>
      <dgm:t>
        <a:bodyPr/>
        <a:lstStyle/>
        <a:p>
          <a:endParaRPr lang="en-GB"/>
        </a:p>
      </dgm:t>
    </dgm:pt>
    <dgm:pt modelId="{83200C75-D7B1-7141-8F8F-CB4A33F9CE85}" type="sibTrans" cxnId="{E0C021CC-C466-D047-B7A8-D21C28D21A6F}">
      <dgm:prSet/>
      <dgm:spPr/>
      <dgm:t>
        <a:bodyPr/>
        <a:lstStyle/>
        <a:p>
          <a:endParaRPr lang="en-GB"/>
        </a:p>
      </dgm:t>
    </dgm:pt>
    <dgm:pt modelId="{481C4714-5192-D643-967C-9D565161160A}">
      <dgm:prSet custT="1"/>
      <dgm:spPr/>
      <dgm:t>
        <a:bodyPr/>
        <a:lstStyle/>
        <a:p>
          <a:r>
            <a:rPr lang="en-ZA" sz="24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rPr>
            <a:t>Parliament Spokesperson</a:t>
          </a:r>
        </a:p>
      </dgm:t>
    </dgm:pt>
    <dgm:pt modelId="{E3AB5EEC-5D07-8440-AA1F-C0C166D6672F}" type="parTrans" cxnId="{A0548117-1D23-2946-907B-06B771892676}">
      <dgm:prSet/>
      <dgm:spPr/>
      <dgm:t>
        <a:bodyPr/>
        <a:lstStyle/>
        <a:p>
          <a:endParaRPr lang="en-GB"/>
        </a:p>
      </dgm:t>
    </dgm:pt>
    <dgm:pt modelId="{7A05F475-26CE-EE40-99E8-C2F8C0B2CC64}" type="sibTrans" cxnId="{A0548117-1D23-2946-907B-06B771892676}">
      <dgm:prSet/>
      <dgm:spPr/>
      <dgm:t>
        <a:bodyPr/>
        <a:lstStyle/>
        <a:p>
          <a:endParaRPr lang="en-GB"/>
        </a:p>
      </dgm:t>
    </dgm:pt>
    <dgm:pt modelId="{046ED8C7-2926-CE49-9D67-A3B593B135A6}" type="pres">
      <dgm:prSet presAssocID="{FC4E835B-1CE4-8146-BC5E-8ED5A6F91C3C}" presName="compositeShape" presStyleCnt="0">
        <dgm:presLayoutVars>
          <dgm:chMax val="2"/>
          <dgm:dir/>
          <dgm:resizeHandles val="exact"/>
        </dgm:presLayoutVars>
      </dgm:prSet>
      <dgm:spPr/>
    </dgm:pt>
    <dgm:pt modelId="{49AE22B9-963D-AA4A-ADA0-28BEDF99E1CB}" type="pres">
      <dgm:prSet presAssocID="{196356EE-E451-C645-947C-C9E340F075B2}" presName="upArrow" presStyleLbl="node1" presStyleIdx="0" presStyleCnt="2"/>
      <dgm:spPr>
        <a:solidFill>
          <a:schemeClr val="accent2">
            <a:lumMod val="60000"/>
            <a:lumOff val="40000"/>
          </a:schemeClr>
        </a:solidFill>
      </dgm:spPr>
    </dgm:pt>
    <dgm:pt modelId="{6B092FE6-90E7-9D4E-8AB3-C747066974DB}" type="pres">
      <dgm:prSet presAssocID="{196356EE-E451-C645-947C-C9E340F075B2}" presName="upArrowText" presStyleLbl="revTx" presStyleIdx="0" presStyleCnt="2" custScaleY="174734" custLinFactNeighborX="19371" custLinFactNeighborY="25998">
        <dgm:presLayoutVars>
          <dgm:chMax val="0"/>
          <dgm:bulletEnabled val="1"/>
        </dgm:presLayoutVars>
      </dgm:prSet>
      <dgm:spPr/>
    </dgm:pt>
    <dgm:pt modelId="{50F72ACE-6D05-3141-9103-E2C831A5680E}" type="pres">
      <dgm:prSet presAssocID="{DEE04888-8894-984C-89BB-6F65FCA21381}" presName="downArrow" presStyleLbl="node1" presStyleIdx="1" presStyleCnt="2"/>
      <dgm:spPr/>
    </dgm:pt>
    <dgm:pt modelId="{BCA212B1-BFEA-EC4D-BD4F-67B373DFAC8A}" type="pres">
      <dgm:prSet presAssocID="{DEE04888-8894-984C-89BB-6F65FCA21381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9D53170B-7D63-FE45-B76F-E252D35A5065}" srcId="{FC4E835B-1CE4-8146-BC5E-8ED5A6F91C3C}" destId="{196356EE-E451-C645-947C-C9E340F075B2}" srcOrd="0" destOrd="0" parTransId="{2974F528-37FC-BF45-B390-21E2D4744C53}" sibTransId="{B64930EB-9E2A-C643-ADCF-AD312270222C}"/>
    <dgm:cxn modelId="{E96F9211-F345-A94B-8FB4-6484F0E03D87}" srcId="{196356EE-E451-C645-947C-C9E340F075B2}" destId="{3EEA59F5-0ADF-CA41-BAC3-DC242699338C}" srcOrd="0" destOrd="0" parTransId="{683C8327-29D6-6B48-B24C-467177D5677F}" sibTransId="{75068977-8B61-9B4D-871F-8CE75DEB4960}"/>
    <dgm:cxn modelId="{A0548117-1D23-2946-907B-06B771892676}" srcId="{196356EE-E451-C645-947C-C9E340F075B2}" destId="{481C4714-5192-D643-967C-9D565161160A}" srcOrd="6" destOrd="0" parTransId="{E3AB5EEC-5D07-8440-AA1F-C0C166D6672F}" sibTransId="{7A05F475-26CE-EE40-99E8-C2F8C0B2CC64}"/>
    <dgm:cxn modelId="{BD17132B-6BAF-C041-BD44-A965878E6491}" srcId="{196356EE-E451-C645-947C-C9E340F075B2}" destId="{B547B942-6CC2-A243-8008-0B8CF2C61F73}" srcOrd="2" destOrd="0" parTransId="{3E3DA7B6-4843-8148-B564-AB59969E3F37}" sibTransId="{9328A733-582A-9B44-9E02-5EB2233A4168}"/>
    <dgm:cxn modelId="{424D172D-B812-F54C-B261-7F951801A7B5}" srcId="{196356EE-E451-C645-947C-C9E340F075B2}" destId="{1CA0957B-C7B3-8F4E-86C5-DFABFABEF9B2}" srcOrd="1" destOrd="0" parTransId="{F458C4C1-39FB-6F4D-9C95-74271548EA7E}" sibTransId="{A785F8B0-F594-8C41-BD91-80841E0095E5}"/>
    <dgm:cxn modelId="{639FE42F-1681-C34E-9099-C2DC3D47F7D1}" type="presOf" srcId="{DEE04888-8894-984C-89BB-6F65FCA21381}" destId="{BCA212B1-BFEA-EC4D-BD4F-67B373DFAC8A}" srcOrd="0" destOrd="0" presId="urn:microsoft.com/office/officeart/2005/8/layout/arrow4"/>
    <dgm:cxn modelId="{F4F9BA61-4E24-0048-A4E7-EACC060FA0FF}" srcId="{FC4E835B-1CE4-8146-BC5E-8ED5A6F91C3C}" destId="{DEE04888-8894-984C-89BB-6F65FCA21381}" srcOrd="1" destOrd="0" parTransId="{5E36B119-144B-D543-86D0-F81934DE651C}" sibTransId="{12A33443-D6F3-A64B-B92A-70616798DA83}"/>
    <dgm:cxn modelId="{652B6666-8B1E-AD4D-98B4-9F7223FBF652}" type="presOf" srcId="{4ED1AE49-07AA-944E-BEFA-90EF34C3A3FD}" destId="{6B092FE6-90E7-9D4E-8AB3-C747066974DB}" srcOrd="0" destOrd="5" presId="urn:microsoft.com/office/officeart/2005/8/layout/arrow4"/>
    <dgm:cxn modelId="{246E5A71-0F78-FC45-8FA2-396B35DBE114}" type="presOf" srcId="{196356EE-E451-C645-947C-C9E340F075B2}" destId="{6B092FE6-90E7-9D4E-8AB3-C747066974DB}" srcOrd="0" destOrd="0" presId="urn:microsoft.com/office/officeart/2005/8/layout/arrow4"/>
    <dgm:cxn modelId="{A4F2018F-139A-5146-9493-A431FA5050B0}" type="presOf" srcId="{FC4E835B-1CE4-8146-BC5E-8ED5A6F91C3C}" destId="{046ED8C7-2926-CE49-9D67-A3B593B135A6}" srcOrd="0" destOrd="0" presId="urn:microsoft.com/office/officeart/2005/8/layout/arrow4"/>
    <dgm:cxn modelId="{B3CE26A2-7352-7044-B920-377B800FA772}" type="presOf" srcId="{A02E222F-35C1-AC4A-898A-7066594FF042}" destId="{6B092FE6-90E7-9D4E-8AB3-C747066974DB}" srcOrd="0" destOrd="6" presId="urn:microsoft.com/office/officeart/2005/8/layout/arrow4"/>
    <dgm:cxn modelId="{5B89FEA5-F164-9944-8926-755829DDBD0F}" srcId="{196356EE-E451-C645-947C-C9E340F075B2}" destId="{4ED1AE49-07AA-944E-BEFA-90EF34C3A3FD}" srcOrd="4" destOrd="0" parTransId="{9F295FA3-C50B-0D4A-BF5D-17EC4F559F83}" sibTransId="{0910CE25-6A3F-D440-80F1-48CB6408705F}"/>
    <dgm:cxn modelId="{59FD40C8-ED75-F94B-B435-426D875A3E4B}" type="presOf" srcId="{1CA0957B-C7B3-8F4E-86C5-DFABFABEF9B2}" destId="{6B092FE6-90E7-9D4E-8AB3-C747066974DB}" srcOrd="0" destOrd="2" presId="urn:microsoft.com/office/officeart/2005/8/layout/arrow4"/>
    <dgm:cxn modelId="{CA6DAAC9-6FD8-2340-B2B4-289D8923B51A}" type="presOf" srcId="{B547B942-6CC2-A243-8008-0B8CF2C61F73}" destId="{6B092FE6-90E7-9D4E-8AB3-C747066974DB}" srcOrd="0" destOrd="3" presId="urn:microsoft.com/office/officeart/2005/8/layout/arrow4"/>
    <dgm:cxn modelId="{E0C021CC-C466-D047-B7A8-D21C28D21A6F}" srcId="{196356EE-E451-C645-947C-C9E340F075B2}" destId="{A02E222F-35C1-AC4A-898A-7066594FF042}" srcOrd="5" destOrd="0" parTransId="{CFB05EE5-F6A4-A342-9EF0-0DFC6415E2E0}" sibTransId="{83200C75-D7B1-7141-8F8F-CB4A33F9CE85}"/>
    <dgm:cxn modelId="{E6D6EAD5-0570-534E-A911-B3F99BED84AA}" type="presOf" srcId="{3EEA59F5-0ADF-CA41-BAC3-DC242699338C}" destId="{6B092FE6-90E7-9D4E-8AB3-C747066974DB}" srcOrd="0" destOrd="1" presId="urn:microsoft.com/office/officeart/2005/8/layout/arrow4"/>
    <dgm:cxn modelId="{0D7B49DC-97B4-BE4A-9401-246DA50AF63B}" type="presOf" srcId="{481C4714-5192-D643-967C-9D565161160A}" destId="{6B092FE6-90E7-9D4E-8AB3-C747066974DB}" srcOrd="0" destOrd="7" presId="urn:microsoft.com/office/officeart/2005/8/layout/arrow4"/>
    <dgm:cxn modelId="{484612F3-0CD5-6A47-B276-399DFE6651A9}" srcId="{196356EE-E451-C645-947C-C9E340F075B2}" destId="{509981F3-EFE8-954D-AB9A-7D788BA7AAB1}" srcOrd="3" destOrd="0" parTransId="{632321EB-09B3-5647-8E94-FAF67803E07A}" sibTransId="{497D9BA1-C9C6-034E-B2F8-800096B79CDA}"/>
    <dgm:cxn modelId="{5A270CFE-C06C-344D-B37E-B02462D255AD}" type="presOf" srcId="{509981F3-EFE8-954D-AB9A-7D788BA7AAB1}" destId="{6B092FE6-90E7-9D4E-8AB3-C747066974DB}" srcOrd="0" destOrd="4" presId="urn:microsoft.com/office/officeart/2005/8/layout/arrow4"/>
    <dgm:cxn modelId="{3DD9AAF8-0711-8742-8865-E61D6CDF59FA}" type="presParOf" srcId="{046ED8C7-2926-CE49-9D67-A3B593B135A6}" destId="{49AE22B9-963D-AA4A-ADA0-28BEDF99E1CB}" srcOrd="0" destOrd="0" presId="urn:microsoft.com/office/officeart/2005/8/layout/arrow4"/>
    <dgm:cxn modelId="{B772356E-CBF6-3844-976A-1AAABA3B9D14}" type="presParOf" srcId="{046ED8C7-2926-CE49-9D67-A3B593B135A6}" destId="{6B092FE6-90E7-9D4E-8AB3-C747066974DB}" srcOrd="1" destOrd="0" presId="urn:microsoft.com/office/officeart/2005/8/layout/arrow4"/>
    <dgm:cxn modelId="{BFB53DF3-C899-9E4D-BF26-CD307951B5EC}" type="presParOf" srcId="{046ED8C7-2926-CE49-9D67-A3B593B135A6}" destId="{50F72ACE-6D05-3141-9103-E2C831A5680E}" srcOrd="2" destOrd="0" presId="urn:microsoft.com/office/officeart/2005/8/layout/arrow4"/>
    <dgm:cxn modelId="{67E30EEF-3FAF-FB43-B432-0754F55BD87D}" type="presParOf" srcId="{046ED8C7-2926-CE49-9D67-A3B593B135A6}" destId="{BCA212B1-BFEA-EC4D-BD4F-67B373DFAC8A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6CF6C1-3131-EE49-B0E7-DB85F196F435}" type="doc">
      <dgm:prSet loTypeId="urn:microsoft.com/office/officeart/2005/8/layout/hProcess11" loCatId="list" qsTypeId="urn:microsoft.com/office/officeart/2005/8/quickstyle/simple1" qsCatId="simple" csTypeId="urn:microsoft.com/office/officeart/2005/8/colors/accent6_5" csCatId="accent6"/>
      <dgm:spPr/>
      <dgm:t>
        <a:bodyPr/>
        <a:lstStyle/>
        <a:p>
          <a:endParaRPr lang="en-GB"/>
        </a:p>
      </dgm:t>
    </dgm:pt>
    <dgm:pt modelId="{BB107130-6AC1-9D4F-8908-23734CA00FD4}">
      <dgm:prSet/>
      <dgm:spPr/>
      <dgm:t>
        <a:bodyPr/>
        <a:lstStyle/>
        <a:p>
          <a:r>
            <a:rPr lang="en-ZA" b="0" i="0"/>
            <a:t>Develop and implement robust digital strategies</a:t>
          </a:r>
          <a:endParaRPr lang="en-ZA"/>
        </a:p>
      </dgm:t>
    </dgm:pt>
    <dgm:pt modelId="{30FEE762-05A5-A44D-BD93-E48850190156}" type="parTrans" cxnId="{6D22ADF6-3529-6C4D-B63B-E65457542BD1}">
      <dgm:prSet/>
      <dgm:spPr/>
      <dgm:t>
        <a:bodyPr/>
        <a:lstStyle/>
        <a:p>
          <a:endParaRPr lang="en-GB"/>
        </a:p>
      </dgm:t>
    </dgm:pt>
    <dgm:pt modelId="{45F4F523-9007-7447-8C5E-CCA59884BB86}" type="sibTrans" cxnId="{6D22ADF6-3529-6C4D-B63B-E65457542BD1}">
      <dgm:prSet/>
      <dgm:spPr/>
      <dgm:t>
        <a:bodyPr/>
        <a:lstStyle/>
        <a:p>
          <a:endParaRPr lang="en-GB"/>
        </a:p>
      </dgm:t>
    </dgm:pt>
    <dgm:pt modelId="{3BFF58DD-A76D-6E46-AD45-C3CED1846B95}">
      <dgm:prSet/>
      <dgm:spPr/>
      <dgm:t>
        <a:bodyPr/>
        <a:lstStyle/>
        <a:p>
          <a:r>
            <a:rPr lang="en-ZA" b="0" i="0"/>
            <a:t>Manage official social media accounts</a:t>
          </a:r>
          <a:endParaRPr lang="en-ZA"/>
        </a:p>
      </dgm:t>
    </dgm:pt>
    <dgm:pt modelId="{337F56B4-362C-9347-94C9-CB43B46A6E5F}" type="parTrans" cxnId="{604A11DF-7AE9-874D-802B-3ECD6B5097C2}">
      <dgm:prSet/>
      <dgm:spPr/>
      <dgm:t>
        <a:bodyPr/>
        <a:lstStyle/>
        <a:p>
          <a:endParaRPr lang="en-GB"/>
        </a:p>
      </dgm:t>
    </dgm:pt>
    <dgm:pt modelId="{353351E6-9AF6-A442-B60C-88BB2B697867}" type="sibTrans" cxnId="{604A11DF-7AE9-874D-802B-3ECD6B5097C2}">
      <dgm:prSet/>
      <dgm:spPr/>
      <dgm:t>
        <a:bodyPr/>
        <a:lstStyle/>
        <a:p>
          <a:endParaRPr lang="en-GB"/>
        </a:p>
      </dgm:t>
    </dgm:pt>
    <dgm:pt modelId="{E23D655B-691B-BB47-8746-3F5EF3A4E88B}">
      <dgm:prSet/>
      <dgm:spPr/>
      <dgm:t>
        <a:bodyPr/>
        <a:lstStyle/>
        <a:p>
          <a:r>
            <a:rPr lang="en-ZA" b="0" i="0"/>
            <a:t>Create engaging social media content</a:t>
          </a:r>
          <a:endParaRPr lang="en-ZA"/>
        </a:p>
      </dgm:t>
    </dgm:pt>
    <dgm:pt modelId="{7057A905-BE5F-E447-8388-77FA0C9698E6}" type="parTrans" cxnId="{D671683C-370F-C242-80A3-88FBAF05B8D3}">
      <dgm:prSet/>
      <dgm:spPr/>
      <dgm:t>
        <a:bodyPr/>
        <a:lstStyle/>
        <a:p>
          <a:endParaRPr lang="en-GB"/>
        </a:p>
      </dgm:t>
    </dgm:pt>
    <dgm:pt modelId="{46E8E7CE-3858-DE43-B1AC-9D4ABE3D0537}" type="sibTrans" cxnId="{D671683C-370F-C242-80A3-88FBAF05B8D3}">
      <dgm:prSet/>
      <dgm:spPr/>
      <dgm:t>
        <a:bodyPr/>
        <a:lstStyle/>
        <a:p>
          <a:endParaRPr lang="en-GB"/>
        </a:p>
      </dgm:t>
    </dgm:pt>
    <dgm:pt modelId="{5455A2D4-092E-7444-BA50-1C926C61EB17}">
      <dgm:prSet/>
      <dgm:spPr/>
      <dgm:t>
        <a:bodyPr/>
        <a:lstStyle/>
        <a:p>
          <a:r>
            <a:rPr lang="en-ZA" b="0" i="0"/>
            <a:t>Monitor and respond to public engagement online</a:t>
          </a:r>
          <a:endParaRPr lang="en-ZA"/>
        </a:p>
      </dgm:t>
    </dgm:pt>
    <dgm:pt modelId="{08DCE883-A806-B341-8755-496B9E73897A}" type="parTrans" cxnId="{54B525AD-373B-1F41-B0C5-FDBCE5E5B09F}">
      <dgm:prSet/>
      <dgm:spPr/>
      <dgm:t>
        <a:bodyPr/>
        <a:lstStyle/>
        <a:p>
          <a:endParaRPr lang="en-GB"/>
        </a:p>
      </dgm:t>
    </dgm:pt>
    <dgm:pt modelId="{74CBCE78-ACA5-1C4B-BD2E-EDDCAAA3E752}" type="sibTrans" cxnId="{54B525AD-373B-1F41-B0C5-FDBCE5E5B09F}">
      <dgm:prSet/>
      <dgm:spPr/>
      <dgm:t>
        <a:bodyPr/>
        <a:lstStyle/>
        <a:p>
          <a:endParaRPr lang="en-GB"/>
        </a:p>
      </dgm:t>
    </dgm:pt>
    <dgm:pt modelId="{F98908E0-C019-6148-AB10-029BDEE674C8}" type="pres">
      <dgm:prSet presAssocID="{546CF6C1-3131-EE49-B0E7-DB85F196F435}" presName="Name0" presStyleCnt="0">
        <dgm:presLayoutVars>
          <dgm:dir/>
          <dgm:resizeHandles val="exact"/>
        </dgm:presLayoutVars>
      </dgm:prSet>
      <dgm:spPr/>
    </dgm:pt>
    <dgm:pt modelId="{D9438097-F9D2-4348-9EA1-300CDF958EBB}" type="pres">
      <dgm:prSet presAssocID="{546CF6C1-3131-EE49-B0E7-DB85F196F435}" presName="arrow" presStyleLbl="bgShp" presStyleIdx="0" presStyleCnt="1"/>
      <dgm:spPr/>
    </dgm:pt>
    <dgm:pt modelId="{6245D859-FE8C-B940-9952-5D634C491058}" type="pres">
      <dgm:prSet presAssocID="{546CF6C1-3131-EE49-B0E7-DB85F196F435}" presName="points" presStyleCnt="0"/>
      <dgm:spPr/>
    </dgm:pt>
    <dgm:pt modelId="{07AC2E71-CC16-F24B-992F-7595F9D496AA}" type="pres">
      <dgm:prSet presAssocID="{BB107130-6AC1-9D4F-8908-23734CA00FD4}" presName="compositeA" presStyleCnt="0"/>
      <dgm:spPr/>
    </dgm:pt>
    <dgm:pt modelId="{AE132743-011C-434B-8AA3-C2EB731D244F}" type="pres">
      <dgm:prSet presAssocID="{BB107130-6AC1-9D4F-8908-23734CA00FD4}" presName="textA" presStyleLbl="revTx" presStyleIdx="0" presStyleCnt="4">
        <dgm:presLayoutVars>
          <dgm:bulletEnabled val="1"/>
        </dgm:presLayoutVars>
      </dgm:prSet>
      <dgm:spPr/>
    </dgm:pt>
    <dgm:pt modelId="{84761B44-E15A-5E4F-A27D-AB21BF1C404F}" type="pres">
      <dgm:prSet presAssocID="{BB107130-6AC1-9D4F-8908-23734CA00FD4}" presName="circleA" presStyleLbl="node1" presStyleIdx="0" presStyleCnt="4"/>
      <dgm:spPr/>
    </dgm:pt>
    <dgm:pt modelId="{63F17272-EC5C-6C41-A631-5C911CEA0013}" type="pres">
      <dgm:prSet presAssocID="{BB107130-6AC1-9D4F-8908-23734CA00FD4}" presName="spaceA" presStyleCnt="0"/>
      <dgm:spPr/>
    </dgm:pt>
    <dgm:pt modelId="{18722D14-BC5B-B74B-A486-53B1E6DADC40}" type="pres">
      <dgm:prSet presAssocID="{45F4F523-9007-7447-8C5E-CCA59884BB86}" presName="space" presStyleCnt="0"/>
      <dgm:spPr/>
    </dgm:pt>
    <dgm:pt modelId="{DFAE9EFA-F1A2-F84A-BFDB-897C0B264BCF}" type="pres">
      <dgm:prSet presAssocID="{3BFF58DD-A76D-6E46-AD45-C3CED1846B95}" presName="compositeB" presStyleCnt="0"/>
      <dgm:spPr/>
    </dgm:pt>
    <dgm:pt modelId="{B9015332-84F4-0C4F-BC14-E422A92C327F}" type="pres">
      <dgm:prSet presAssocID="{3BFF58DD-A76D-6E46-AD45-C3CED1846B95}" presName="textB" presStyleLbl="revTx" presStyleIdx="1" presStyleCnt="4">
        <dgm:presLayoutVars>
          <dgm:bulletEnabled val="1"/>
        </dgm:presLayoutVars>
      </dgm:prSet>
      <dgm:spPr/>
    </dgm:pt>
    <dgm:pt modelId="{03809AD6-E8F3-8E4E-8925-FF9857C2E30C}" type="pres">
      <dgm:prSet presAssocID="{3BFF58DD-A76D-6E46-AD45-C3CED1846B95}" presName="circleB" presStyleLbl="node1" presStyleIdx="1" presStyleCnt="4"/>
      <dgm:spPr/>
    </dgm:pt>
    <dgm:pt modelId="{D79C6DA2-E5E4-2649-ADDC-4BA0DCCBC79B}" type="pres">
      <dgm:prSet presAssocID="{3BFF58DD-A76D-6E46-AD45-C3CED1846B95}" presName="spaceB" presStyleCnt="0"/>
      <dgm:spPr/>
    </dgm:pt>
    <dgm:pt modelId="{58E685F2-E643-4249-B700-CC88F552628C}" type="pres">
      <dgm:prSet presAssocID="{353351E6-9AF6-A442-B60C-88BB2B697867}" presName="space" presStyleCnt="0"/>
      <dgm:spPr/>
    </dgm:pt>
    <dgm:pt modelId="{912469E0-99FC-5F47-8609-FA3FE30C6FD5}" type="pres">
      <dgm:prSet presAssocID="{E23D655B-691B-BB47-8746-3F5EF3A4E88B}" presName="compositeA" presStyleCnt="0"/>
      <dgm:spPr/>
    </dgm:pt>
    <dgm:pt modelId="{165110D0-BCEA-484A-BA11-418291EA15C8}" type="pres">
      <dgm:prSet presAssocID="{E23D655B-691B-BB47-8746-3F5EF3A4E88B}" presName="textA" presStyleLbl="revTx" presStyleIdx="2" presStyleCnt="4">
        <dgm:presLayoutVars>
          <dgm:bulletEnabled val="1"/>
        </dgm:presLayoutVars>
      </dgm:prSet>
      <dgm:spPr/>
    </dgm:pt>
    <dgm:pt modelId="{AE938482-02F7-8340-A0FC-C731776337F7}" type="pres">
      <dgm:prSet presAssocID="{E23D655B-691B-BB47-8746-3F5EF3A4E88B}" presName="circleA" presStyleLbl="node1" presStyleIdx="2" presStyleCnt="4"/>
      <dgm:spPr/>
    </dgm:pt>
    <dgm:pt modelId="{C847A7AF-9D94-F848-9B13-1A5476118518}" type="pres">
      <dgm:prSet presAssocID="{E23D655B-691B-BB47-8746-3F5EF3A4E88B}" presName="spaceA" presStyleCnt="0"/>
      <dgm:spPr/>
    </dgm:pt>
    <dgm:pt modelId="{2D8C9DF6-AAF6-6E45-B090-BC05B3E14AEB}" type="pres">
      <dgm:prSet presAssocID="{46E8E7CE-3858-DE43-B1AC-9D4ABE3D0537}" presName="space" presStyleCnt="0"/>
      <dgm:spPr/>
    </dgm:pt>
    <dgm:pt modelId="{4BF9102E-AA0C-4443-944F-5905772D1D77}" type="pres">
      <dgm:prSet presAssocID="{5455A2D4-092E-7444-BA50-1C926C61EB17}" presName="compositeB" presStyleCnt="0"/>
      <dgm:spPr/>
    </dgm:pt>
    <dgm:pt modelId="{47DA5891-24D3-2846-8E64-7DA6000DB9A4}" type="pres">
      <dgm:prSet presAssocID="{5455A2D4-092E-7444-BA50-1C926C61EB17}" presName="textB" presStyleLbl="revTx" presStyleIdx="3" presStyleCnt="4">
        <dgm:presLayoutVars>
          <dgm:bulletEnabled val="1"/>
        </dgm:presLayoutVars>
      </dgm:prSet>
      <dgm:spPr/>
    </dgm:pt>
    <dgm:pt modelId="{C66E4A11-D17C-8248-B6DE-B2C8F3368AA0}" type="pres">
      <dgm:prSet presAssocID="{5455A2D4-092E-7444-BA50-1C926C61EB17}" presName="circleB" presStyleLbl="node1" presStyleIdx="3" presStyleCnt="4"/>
      <dgm:spPr/>
    </dgm:pt>
    <dgm:pt modelId="{DBBE38BD-A9FA-A54F-AE2E-F2FEF6D91178}" type="pres">
      <dgm:prSet presAssocID="{5455A2D4-092E-7444-BA50-1C926C61EB17}" presName="spaceB" presStyleCnt="0"/>
      <dgm:spPr/>
    </dgm:pt>
  </dgm:ptLst>
  <dgm:cxnLst>
    <dgm:cxn modelId="{D671683C-370F-C242-80A3-88FBAF05B8D3}" srcId="{546CF6C1-3131-EE49-B0E7-DB85F196F435}" destId="{E23D655B-691B-BB47-8746-3F5EF3A4E88B}" srcOrd="2" destOrd="0" parTransId="{7057A905-BE5F-E447-8388-77FA0C9698E6}" sibTransId="{46E8E7CE-3858-DE43-B1AC-9D4ABE3D0537}"/>
    <dgm:cxn modelId="{43E75065-4110-1240-93C3-748CF54A0554}" type="presOf" srcId="{5455A2D4-092E-7444-BA50-1C926C61EB17}" destId="{47DA5891-24D3-2846-8E64-7DA6000DB9A4}" srcOrd="0" destOrd="0" presId="urn:microsoft.com/office/officeart/2005/8/layout/hProcess11"/>
    <dgm:cxn modelId="{F8303E6C-D3A9-B14F-A478-C1B84D2B6E70}" type="presOf" srcId="{E23D655B-691B-BB47-8746-3F5EF3A4E88B}" destId="{165110D0-BCEA-484A-BA11-418291EA15C8}" srcOrd="0" destOrd="0" presId="urn:microsoft.com/office/officeart/2005/8/layout/hProcess11"/>
    <dgm:cxn modelId="{18E81453-ECA8-D244-A59F-A9658F1AA502}" type="presOf" srcId="{546CF6C1-3131-EE49-B0E7-DB85F196F435}" destId="{F98908E0-C019-6148-AB10-029BDEE674C8}" srcOrd="0" destOrd="0" presId="urn:microsoft.com/office/officeart/2005/8/layout/hProcess11"/>
    <dgm:cxn modelId="{011CFB81-85F8-D149-A037-43A84082BC36}" type="presOf" srcId="{3BFF58DD-A76D-6E46-AD45-C3CED1846B95}" destId="{B9015332-84F4-0C4F-BC14-E422A92C327F}" srcOrd="0" destOrd="0" presId="urn:microsoft.com/office/officeart/2005/8/layout/hProcess11"/>
    <dgm:cxn modelId="{9902449B-1B6D-5947-ACBB-32CDFEA591A9}" type="presOf" srcId="{BB107130-6AC1-9D4F-8908-23734CA00FD4}" destId="{AE132743-011C-434B-8AA3-C2EB731D244F}" srcOrd="0" destOrd="0" presId="urn:microsoft.com/office/officeart/2005/8/layout/hProcess11"/>
    <dgm:cxn modelId="{54B525AD-373B-1F41-B0C5-FDBCE5E5B09F}" srcId="{546CF6C1-3131-EE49-B0E7-DB85F196F435}" destId="{5455A2D4-092E-7444-BA50-1C926C61EB17}" srcOrd="3" destOrd="0" parTransId="{08DCE883-A806-B341-8755-496B9E73897A}" sibTransId="{74CBCE78-ACA5-1C4B-BD2E-EDDCAAA3E752}"/>
    <dgm:cxn modelId="{604A11DF-7AE9-874D-802B-3ECD6B5097C2}" srcId="{546CF6C1-3131-EE49-B0E7-DB85F196F435}" destId="{3BFF58DD-A76D-6E46-AD45-C3CED1846B95}" srcOrd="1" destOrd="0" parTransId="{337F56B4-362C-9347-94C9-CB43B46A6E5F}" sibTransId="{353351E6-9AF6-A442-B60C-88BB2B697867}"/>
    <dgm:cxn modelId="{6D22ADF6-3529-6C4D-B63B-E65457542BD1}" srcId="{546CF6C1-3131-EE49-B0E7-DB85F196F435}" destId="{BB107130-6AC1-9D4F-8908-23734CA00FD4}" srcOrd="0" destOrd="0" parTransId="{30FEE762-05A5-A44D-BD93-E48850190156}" sibTransId="{45F4F523-9007-7447-8C5E-CCA59884BB86}"/>
    <dgm:cxn modelId="{74F0E615-C8E4-F347-9F53-C1A92B3C1B11}" type="presParOf" srcId="{F98908E0-C019-6148-AB10-029BDEE674C8}" destId="{D9438097-F9D2-4348-9EA1-300CDF958EBB}" srcOrd="0" destOrd="0" presId="urn:microsoft.com/office/officeart/2005/8/layout/hProcess11"/>
    <dgm:cxn modelId="{E5ABE4A0-B0B1-4643-8330-CB116A41F1E7}" type="presParOf" srcId="{F98908E0-C019-6148-AB10-029BDEE674C8}" destId="{6245D859-FE8C-B940-9952-5D634C491058}" srcOrd="1" destOrd="0" presId="urn:microsoft.com/office/officeart/2005/8/layout/hProcess11"/>
    <dgm:cxn modelId="{ED1BCE02-8A23-5F47-B05C-8CB08C387507}" type="presParOf" srcId="{6245D859-FE8C-B940-9952-5D634C491058}" destId="{07AC2E71-CC16-F24B-992F-7595F9D496AA}" srcOrd="0" destOrd="0" presId="urn:microsoft.com/office/officeart/2005/8/layout/hProcess11"/>
    <dgm:cxn modelId="{BB1BD8D5-0B3E-E34D-9AB7-657D8377E814}" type="presParOf" srcId="{07AC2E71-CC16-F24B-992F-7595F9D496AA}" destId="{AE132743-011C-434B-8AA3-C2EB731D244F}" srcOrd="0" destOrd="0" presId="urn:microsoft.com/office/officeart/2005/8/layout/hProcess11"/>
    <dgm:cxn modelId="{F1721734-648D-ED43-ADD2-27491FC733A9}" type="presParOf" srcId="{07AC2E71-CC16-F24B-992F-7595F9D496AA}" destId="{84761B44-E15A-5E4F-A27D-AB21BF1C404F}" srcOrd="1" destOrd="0" presId="urn:microsoft.com/office/officeart/2005/8/layout/hProcess11"/>
    <dgm:cxn modelId="{03197BEA-9191-1948-BB6E-000967C713C2}" type="presParOf" srcId="{07AC2E71-CC16-F24B-992F-7595F9D496AA}" destId="{63F17272-EC5C-6C41-A631-5C911CEA0013}" srcOrd="2" destOrd="0" presId="urn:microsoft.com/office/officeart/2005/8/layout/hProcess11"/>
    <dgm:cxn modelId="{C0272474-36D5-F041-A523-61096FCFEEB1}" type="presParOf" srcId="{6245D859-FE8C-B940-9952-5D634C491058}" destId="{18722D14-BC5B-B74B-A486-53B1E6DADC40}" srcOrd="1" destOrd="0" presId="urn:microsoft.com/office/officeart/2005/8/layout/hProcess11"/>
    <dgm:cxn modelId="{2B252928-C2DA-7949-B5D6-2ECAAEE95268}" type="presParOf" srcId="{6245D859-FE8C-B940-9952-5D634C491058}" destId="{DFAE9EFA-F1A2-F84A-BFDB-897C0B264BCF}" srcOrd="2" destOrd="0" presId="urn:microsoft.com/office/officeart/2005/8/layout/hProcess11"/>
    <dgm:cxn modelId="{4B4F2E8A-AEC4-DF41-BAA7-7C701B52A754}" type="presParOf" srcId="{DFAE9EFA-F1A2-F84A-BFDB-897C0B264BCF}" destId="{B9015332-84F4-0C4F-BC14-E422A92C327F}" srcOrd="0" destOrd="0" presId="urn:microsoft.com/office/officeart/2005/8/layout/hProcess11"/>
    <dgm:cxn modelId="{C4BF8590-18B2-3547-804C-B9B450D69579}" type="presParOf" srcId="{DFAE9EFA-F1A2-F84A-BFDB-897C0B264BCF}" destId="{03809AD6-E8F3-8E4E-8925-FF9857C2E30C}" srcOrd="1" destOrd="0" presId="urn:microsoft.com/office/officeart/2005/8/layout/hProcess11"/>
    <dgm:cxn modelId="{7859D5AC-9332-2C41-9856-AE6FCCAEAC65}" type="presParOf" srcId="{DFAE9EFA-F1A2-F84A-BFDB-897C0B264BCF}" destId="{D79C6DA2-E5E4-2649-ADDC-4BA0DCCBC79B}" srcOrd="2" destOrd="0" presId="urn:microsoft.com/office/officeart/2005/8/layout/hProcess11"/>
    <dgm:cxn modelId="{02BCA185-9DB0-C346-AFC5-729F3250B3BC}" type="presParOf" srcId="{6245D859-FE8C-B940-9952-5D634C491058}" destId="{58E685F2-E643-4249-B700-CC88F552628C}" srcOrd="3" destOrd="0" presId="urn:microsoft.com/office/officeart/2005/8/layout/hProcess11"/>
    <dgm:cxn modelId="{C372A632-BBD5-A649-8AEF-C6E4FFE70F13}" type="presParOf" srcId="{6245D859-FE8C-B940-9952-5D634C491058}" destId="{912469E0-99FC-5F47-8609-FA3FE30C6FD5}" srcOrd="4" destOrd="0" presId="urn:microsoft.com/office/officeart/2005/8/layout/hProcess11"/>
    <dgm:cxn modelId="{0D83D939-4B9C-A349-9B9D-C87F3B522D07}" type="presParOf" srcId="{912469E0-99FC-5F47-8609-FA3FE30C6FD5}" destId="{165110D0-BCEA-484A-BA11-418291EA15C8}" srcOrd="0" destOrd="0" presId="urn:microsoft.com/office/officeart/2005/8/layout/hProcess11"/>
    <dgm:cxn modelId="{A6A0D2D4-513A-AB46-9A69-06BCF16F9130}" type="presParOf" srcId="{912469E0-99FC-5F47-8609-FA3FE30C6FD5}" destId="{AE938482-02F7-8340-A0FC-C731776337F7}" srcOrd="1" destOrd="0" presId="urn:microsoft.com/office/officeart/2005/8/layout/hProcess11"/>
    <dgm:cxn modelId="{0B9C6691-C518-6A4E-9E1A-AA93DB990669}" type="presParOf" srcId="{912469E0-99FC-5F47-8609-FA3FE30C6FD5}" destId="{C847A7AF-9D94-F848-9B13-1A5476118518}" srcOrd="2" destOrd="0" presId="urn:microsoft.com/office/officeart/2005/8/layout/hProcess11"/>
    <dgm:cxn modelId="{5090701E-4A11-5941-A5AF-F6F3EE88ECC6}" type="presParOf" srcId="{6245D859-FE8C-B940-9952-5D634C491058}" destId="{2D8C9DF6-AAF6-6E45-B090-BC05B3E14AEB}" srcOrd="5" destOrd="0" presId="urn:microsoft.com/office/officeart/2005/8/layout/hProcess11"/>
    <dgm:cxn modelId="{429A902C-F170-CF4D-A393-3C270D19F79C}" type="presParOf" srcId="{6245D859-FE8C-B940-9952-5D634C491058}" destId="{4BF9102E-AA0C-4443-944F-5905772D1D77}" srcOrd="6" destOrd="0" presId="urn:microsoft.com/office/officeart/2005/8/layout/hProcess11"/>
    <dgm:cxn modelId="{0344476E-0704-5D4A-A069-BF2F2C16D155}" type="presParOf" srcId="{4BF9102E-AA0C-4443-944F-5905772D1D77}" destId="{47DA5891-24D3-2846-8E64-7DA6000DB9A4}" srcOrd="0" destOrd="0" presId="urn:microsoft.com/office/officeart/2005/8/layout/hProcess11"/>
    <dgm:cxn modelId="{F3EAE4E5-61EB-254A-AB05-9C2DB64CA150}" type="presParOf" srcId="{4BF9102E-AA0C-4443-944F-5905772D1D77}" destId="{C66E4A11-D17C-8248-B6DE-B2C8F3368AA0}" srcOrd="1" destOrd="0" presId="urn:microsoft.com/office/officeart/2005/8/layout/hProcess11"/>
    <dgm:cxn modelId="{8926202C-641F-E843-8C07-5AB2E29C9A58}" type="presParOf" srcId="{4BF9102E-AA0C-4443-944F-5905772D1D77}" destId="{DBBE38BD-A9FA-A54F-AE2E-F2FEF6D9117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21847E-9259-E549-A5BF-23D59A435F0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GB"/>
        </a:p>
      </dgm:t>
    </dgm:pt>
    <dgm:pt modelId="{AD9CD166-B82C-4042-87B8-6B06F7C7551A}">
      <dgm:prSet/>
      <dgm:spPr/>
      <dgm:t>
        <a:bodyPr/>
        <a:lstStyle/>
        <a:p>
          <a:r>
            <a:rPr lang="en-ZA" b="0" i="0"/>
            <a:t>Accessibility needs for media and public engagement</a:t>
          </a:r>
          <a:endParaRPr lang="en-ZA"/>
        </a:p>
      </dgm:t>
    </dgm:pt>
    <dgm:pt modelId="{A30CA1C0-088C-0D47-9E46-604E37BEA2DF}" type="parTrans" cxnId="{BAAEBA05-E4A5-2145-A1AD-D6F7FCF5E2D9}">
      <dgm:prSet/>
      <dgm:spPr/>
      <dgm:t>
        <a:bodyPr/>
        <a:lstStyle/>
        <a:p>
          <a:endParaRPr lang="en-GB"/>
        </a:p>
      </dgm:t>
    </dgm:pt>
    <dgm:pt modelId="{86AB5F3B-D56C-D745-BFD9-E9075E985940}" type="sibTrans" cxnId="{BAAEBA05-E4A5-2145-A1AD-D6F7FCF5E2D9}">
      <dgm:prSet/>
      <dgm:spPr/>
      <dgm:t>
        <a:bodyPr/>
        <a:lstStyle/>
        <a:p>
          <a:endParaRPr lang="en-GB"/>
        </a:p>
      </dgm:t>
    </dgm:pt>
    <dgm:pt modelId="{A5AE7C2F-7751-D846-AA8C-AAA5970F9E03}">
      <dgm:prSet/>
      <dgm:spPr/>
      <dgm:t>
        <a:bodyPr/>
        <a:lstStyle/>
        <a:p>
          <a:r>
            <a:rPr lang="en-ZA" b="0" i="0"/>
            <a:t>Swift approval processes for communications</a:t>
          </a:r>
          <a:endParaRPr lang="en-ZA"/>
        </a:p>
      </dgm:t>
    </dgm:pt>
    <dgm:pt modelId="{AE474CC0-3496-3046-8DC7-80DDAB092094}" type="parTrans" cxnId="{DA912DE5-6A58-A045-938D-C058E404B483}">
      <dgm:prSet/>
      <dgm:spPr/>
      <dgm:t>
        <a:bodyPr/>
        <a:lstStyle/>
        <a:p>
          <a:endParaRPr lang="en-GB"/>
        </a:p>
      </dgm:t>
    </dgm:pt>
    <dgm:pt modelId="{3080C4A1-6754-514E-B94D-760E719BEC9F}" type="sibTrans" cxnId="{DA912DE5-6A58-A045-938D-C058E404B483}">
      <dgm:prSet/>
      <dgm:spPr/>
      <dgm:t>
        <a:bodyPr/>
        <a:lstStyle/>
        <a:p>
          <a:endParaRPr lang="en-GB"/>
        </a:p>
      </dgm:t>
    </dgm:pt>
    <dgm:pt modelId="{712A242A-452E-3448-94E8-FDC3CABF4510}">
      <dgm:prSet/>
      <dgm:spPr/>
      <dgm:t>
        <a:bodyPr/>
        <a:lstStyle/>
        <a:p>
          <a:r>
            <a:rPr lang="en-ZA" b="0" i="0" dirty="0"/>
            <a:t>Active participation in multimedia activities</a:t>
          </a:r>
          <a:endParaRPr lang="en-ZA" dirty="0"/>
        </a:p>
      </dgm:t>
    </dgm:pt>
    <dgm:pt modelId="{5B3FC70B-E90E-1546-BE3B-65011F17DCFD}" type="parTrans" cxnId="{F0D94255-DA84-5041-A955-F7FE7AB31E6E}">
      <dgm:prSet/>
      <dgm:spPr/>
      <dgm:t>
        <a:bodyPr/>
        <a:lstStyle/>
        <a:p>
          <a:endParaRPr lang="en-GB"/>
        </a:p>
      </dgm:t>
    </dgm:pt>
    <dgm:pt modelId="{04086362-9D14-7B45-900A-F0C6239B291A}" type="sibTrans" cxnId="{F0D94255-DA84-5041-A955-F7FE7AB31E6E}">
      <dgm:prSet/>
      <dgm:spPr/>
      <dgm:t>
        <a:bodyPr/>
        <a:lstStyle/>
        <a:p>
          <a:endParaRPr lang="en-GB"/>
        </a:p>
      </dgm:t>
    </dgm:pt>
    <dgm:pt modelId="{66296884-59F3-544E-B0E6-25D831B0E87C}">
      <dgm:prSet/>
      <dgm:spPr/>
      <dgm:t>
        <a:bodyPr/>
        <a:lstStyle/>
        <a:p>
          <a:r>
            <a:rPr lang="en-ZA" b="0" i="0"/>
            <a:t>Accessibility and Availability</a:t>
          </a:r>
          <a:endParaRPr lang="en-ZA"/>
        </a:p>
      </dgm:t>
    </dgm:pt>
    <dgm:pt modelId="{5C36F950-DB7A-3346-8E10-729C24B43E04}" type="parTrans" cxnId="{C646C7E7-C853-B743-9526-AB21CC2F005D}">
      <dgm:prSet/>
      <dgm:spPr/>
      <dgm:t>
        <a:bodyPr/>
        <a:lstStyle/>
        <a:p>
          <a:endParaRPr lang="en-GB"/>
        </a:p>
      </dgm:t>
    </dgm:pt>
    <dgm:pt modelId="{717F84C0-AFED-3441-ADFA-217CEDDF5212}" type="sibTrans" cxnId="{C646C7E7-C853-B743-9526-AB21CC2F005D}">
      <dgm:prSet/>
      <dgm:spPr/>
      <dgm:t>
        <a:bodyPr/>
        <a:lstStyle/>
        <a:p>
          <a:endParaRPr lang="en-GB"/>
        </a:p>
      </dgm:t>
    </dgm:pt>
    <dgm:pt modelId="{0F3FA034-AEB8-2348-BBAA-FEDA9715AAC7}">
      <dgm:prSet/>
      <dgm:spPr/>
      <dgm:t>
        <a:bodyPr/>
        <a:lstStyle/>
        <a:p>
          <a:r>
            <a:rPr lang="en-ZA" b="0" i="0"/>
            <a:t>Open Communication with PCS Team</a:t>
          </a:r>
          <a:endParaRPr lang="en-ZA"/>
        </a:p>
      </dgm:t>
    </dgm:pt>
    <dgm:pt modelId="{9FDF667F-120B-904C-8127-1AEE828B6318}" type="parTrans" cxnId="{AF144A3C-2371-2E4C-BA1A-3BDCADC4B017}">
      <dgm:prSet/>
      <dgm:spPr/>
      <dgm:t>
        <a:bodyPr/>
        <a:lstStyle/>
        <a:p>
          <a:endParaRPr lang="en-GB"/>
        </a:p>
      </dgm:t>
    </dgm:pt>
    <dgm:pt modelId="{E3D71F67-6565-9C41-BB9C-BB2CAA54ABB5}" type="sibTrans" cxnId="{AF144A3C-2371-2E4C-BA1A-3BDCADC4B017}">
      <dgm:prSet/>
      <dgm:spPr/>
      <dgm:t>
        <a:bodyPr/>
        <a:lstStyle/>
        <a:p>
          <a:endParaRPr lang="en-GB"/>
        </a:p>
      </dgm:t>
    </dgm:pt>
    <dgm:pt modelId="{62BEFE1E-C08C-A74E-A0E9-E9A5AABAEB3F}">
      <dgm:prSet/>
      <dgm:spPr/>
      <dgm:t>
        <a:bodyPr/>
        <a:lstStyle/>
        <a:p>
          <a:r>
            <a:rPr lang="en-ZA" b="0" i="0"/>
            <a:t>Collaborative Content Development</a:t>
          </a:r>
          <a:endParaRPr lang="en-ZA"/>
        </a:p>
      </dgm:t>
    </dgm:pt>
    <dgm:pt modelId="{145AF30C-947C-DB47-A2C3-582D54F7290B}" type="parTrans" cxnId="{4BAA11B8-B030-A544-85C1-FBD7FD5D12AF}">
      <dgm:prSet/>
      <dgm:spPr/>
      <dgm:t>
        <a:bodyPr/>
        <a:lstStyle/>
        <a:p>
          <a:endParaRPr lang="en-GB"/>
        </a:p>
      </dgm:t>
    </dgm:pt>
    <dgm:pt modelId="{AA0FAFB8-9718-B948-890C-E16EDF1E351D}" type="sibTrans" cxnId="{4BAA11B8-B030-A544-85C1-FBD7FD5D12AF}">
      <dgm:prSet/>
      <dgm:spPr/>
      <dgm:t>
        <a:bodyPr/>
        <a:lstStyle/>
        <a:p>
          <a:endParaRPr lang="en-GB"/>
        </a:p>
      </dgm:t>
    </dgm:pt>
    <dgm:pt modelId="{D69547DA-563A-F747-983F-7ACC4BF820D2}">
      <dgm:prSet/>
      <dgm:spPr/>
      <dgm:t>
        <a:bodyPr/>
        <a:lstStyle/>
        <a:p>
          <a:r>
            <a:rPr lang="en-ZA" b="0" i="0"/>
            <a:t>Social Media communications</a:t>
          </a:r>
          <a:endParaRPr lang="en-ZA"/>
        </a:p>
      </dgm:t>
    </dgm:pt>
    <dgm:pt modelId="{24F49FAA-FC42-DE43-8F52-C8ED13ADD931}" type="parTrans" cxnId="{A34AB24B-AF6B-5646-95D5-E204FA1FB88A}">
      <dgm:prSet/>
      <dgm:spPr/>
      <dgm:t>
        <a:bodyPr/>
        <a:lstStyle/>
        <a:p>
          <a:endParaRPr lang="en-GB"/>
        </a:p>
      </dgm:t>
    </dgm:pt>
    <dgm:pt modelId="{F6C1CA4E-E92F-4C4B-BA37-308C649AFB05}" type="sibTrans" cxnId="{A34AB24B-AF6B-5646-95D5-E204FA1FB88A}">
      <dgm:prSet/>
      <dgm:spPr/>
      <dgm:t>
        <a:bodyPr/>
        <a:lstStyle/>
        <a:p>
          <a:endParaRPr lang="en-GB"/>
        </a:p>
      </dgm:t>
    </dgm:pt>
    <dgm:pt modelId="{04D6EBC9-7015-6A42-892F-521FBA448DF1}" type="pres">
      <dgm:prSet presAssocID="{2F21847E-9259-E549-A5BF-23D59A435F0F}" presName="linear" presStyleCnt="0">
        <dgm:presLayoutVars>
          <dgm:animLvl val="lvl"/>
          <dgm:resizeHandles val="exact"/>
        </dgm:presLayoutVars>
      </dgm:prSet>
      <dgm:spPr/>
    </dgm:pt>
    <dgm:pt modelId="{7E97C710-962E-7048-8A23-E9B1235AB410}" type="pres">
      <dgm:prSet presAssocID="{AD9CD166-B82C-4042-87B8-6B06F7C7551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E7CB775-8C41-9647-8699-40DE67E290A6}" type="pres">
      <dgm:prSet presAssocID="{86AB5F3B-D56C-D745-BFD9-E9075E985940}" presName="spacer" presStyleCnt="0"/>
      <dgm:spPr/>
    </dgm:pt>
    <dgm:pt modelId="{6DF97736-F4F3-2949-9B9B-CF5C7F8BC5A6}" type="pres">
      <dgm:prSet presAssocID="{A5AE7C2F-7751-D846-AA8C-AAA5970F9E0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DB734F1-3DD5-C849-A34F-EBE7316EC701}" type="pres">
      <dgm:prSet presAssocID="{3080C4A1-6754-514E-B94D-760E719BEC9F}" presName="spacer" presStyleCnt="0"/>
      <dgm:spPr/>
    </dgm:pt>
    <dgm:pt modelId="{E208E9CC-F882-5C42-A7EF-E961AF45DCB4}" type="pres">
      <dgm:prSet presAssocID="{712A242A-452E-3448-94E8-FDC3CABF451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D5ABC95-46BB-2840-9348-B150C13E27B5}" type="pres">
      <dgm:prSet presAssocID="{04086362-9D14-7B45-900A-F0C6239B291A}" presName="spacer" presStyleCnt="0"/>
      <dgm:spPr/>
    </dgm:pt>
    <dgm:pt modelId="{46F90008-4B46-FF49-B726-5800F535CA9E}" type="pres">
      <dgm:prSet presAssocID="{66296884-59F3-544E-B0E6-25D831B0E87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85E4A30-59C2-8B41-9D81-F4DF24CBB847}" type="pres">
      <dgm:prSet presAssocID="{717F84C0-AFED-3441-ADFA-217CEDDF5212}" presName="spacer" presStyleCnt="0"/>
      <dgm:spPr/>
    </dgm:pt>
    <dgm:pt modelId="{9B2CEF69-E2ED-D240-8DA4-63D383388283}" type="pres">
      <dgm:prSet presAssocID="{0F3FA034-AEB8-2348-BBAA-FEDA9715AAC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8977CEE-090D-D94F-9F5B-E116AD1589C2}" type="pres">
      <dgm:prSet presAssocID="{E3D71F67-6565-9C41-BB9C-BB2CAA54ABB5}" presName="spacer" presStyleCnt="0"/>
      <dgm:spPr/>
    </dgm:pt>
    <dgm:pt modelId="{E15C059A-AD4A-E84B-A21C-98EA044D4FC9}" type="pres">
      <dgm:prSet presAssocID="{62BEFE1E-C08C-A74E-A0E9-E9A5AABAEB3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0D6D0047-899F-2947-A958-ECB7B4CDE6CB}" type="pres">
      <dgm:prSet presAssocID="{AA0FAFB8-9718-B948-890C-E16EDF1E351D}" presName="spacer" presStyleCnt="0"/>
      <dgm:spPr/>
    </dgm:pt>
    <dgm:pt modelId="{9B259D9F-ED10-4640-8073-4B4C734027EE}" type="pres">
      <dgm:prSet presAssocID="{D69547DA-563A-F747-983F-7ACC4BF820D2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AAEBA05-E4A5-2145-A1AD-D6F7FCF5E2D9}" srcId="{2F21847E-9259-E549-A5BF-23D59A435F0F}" destId="{AD9CD166-B82C-4042-87B8-6B06F7C7551A}" srcOrd="0" destOrd="0" parTransId="{A30CA1C0-088C-0D47-9E46-604E37BEA2DF}" sibTransId="{86AB5F3B-D56C-D745-BFD9-E9075E985940}"/>
    <dgm:cxn modelId="{525B472C-C217-9F4C-AF2E-8B98FF566C57}" type="presOf" srcId="{0F3FA034-AEB8-2348-BBAA-FEDA9715AAC7}" destId="{9B2CEF69-E2ED-D240-8DA4-63D383388283}" srcOrd="0" destOrd="0" presId="urn:microsoft.com/office/officeart/2005/8/layout/vList2"/>
    <dgm:cxn modelId="{AF144A3C-2371-2E4C-BA1A-3BDCADC4B017}" srcId="{2F21847E-9259-E549-A5BF-23D59A435F0F}" destId="{0F3FA034-AEB8-2348-BBAA-FEDA9715AAC7}" srcOrd="4" destOrd="0" parTransId="{9FDF667F-120B-904C-8127-1AEE828B6318}" sibTransId="{E3D71F67-6565-9C41-BB9C-BB2CAA54ABB5}"/>
    <dgm:cxn modelId="{D3522E63-5BD9-6041-9E07-B6DEB0D5F3CC}" type="presOf" srcId="{2F21847E-9259-E549-A5BF-23D59A435F0F}" destId="{04D6EBC9-7015-6A42-892F-521FBA448DF1}" srcOrd="0" destOrd="0" presId="urn:microsoft.com/office/officeart/2005/8/layout/vList2"/>
    <dgm:cxn modelId="{A34AB24B-AF6B-5646-95D5-E204FA1FB88A}" srcId="{2F21847E-9259-E549-A5BF-23D59A435F0F}" destId="{D69547DA-563A-F747-983F-7ACC4BF820D2}" srcOrd="6" destOrd="0" parTransId="{24F49FAA-FC42-DE43-8F52-C8ED13ADD931}" sibTransId="{F6C1CA4E-E92F-4C4B-BA37-308C649AFB05}"/>
    <dgm:cxn modelId="{10389850-547D-E442-ABED-08C42F4294B7}" type="presOf" srcId="{A5AE7C2F-7751-D846-AA8C-AAA5970F9E03}" destId="{6DF97736-F4F3-2949-9B9B-CF5C7F8BC5A6}" srcOrd="0" destOrd="0" presId="urn:microsoft.com/office/officeart/2005/8/layout/vList2"/>
    <dgm:cxn modelId="{F0D94255-DA84-5041-A955-F7FE7AB31E6E}" srcId="{2F21847E-9259-E549-A5BF-23D59A435F0F}" destId="{712A242A-452E-3448-94E8-FDC3CABF4510}" srcOrd="2" destOrd="0" parTransId="{5B3FC70B-E90E-1546-BE3B-65011F17DCFD}" sibTransId="{04086362-9D14-7B45-900A-F0C6239B291A}"/>
    <dgm:cxn modelId="{4F832BA0-E625-D444-B783-C717B260F7BC}" type="presOf" srcId="{AD9CD166-B82C-4042-87B8-6B06F7C7551A}" destId="{7E97C710-962E-7048-8A23-E9B1235AB410}" srcOrd="0" destOrd="0" presId="urn:microsoft.com/office/officeart/2005/8/layout/vList2"/>
    <dgm:cxn modelId="{6F04B6A0-629A-AD4F-B25F-B51ABFCE82A0}" type="presOf" srcId="{712A242A-452E-3448-94E8-FDC3CABF4510}" destId="{E208E9CC-F882-5C42-A7EF-E961AF45DCB4}" srcOrd="0" destOrd="0" presId="urn:microsoft.com/office/officeart/2005/8/layout/vList2"/>
    <dgm:cxn modelId="{24FD42A1-0248-F94B-80F6-AEA43416C320}" type="presOf" srcId="{D69547DA-563A-F747-983F-7ACC4BF820D2}" destId="{9B259D9F-ED10-4640-8073-4B4C734027EE}" srcOrd="0" destOrd="0" presId="urn:microsoft.com/office/officeart/2005/8/layout/vList2"/>
    <dgm:cxn modelId="{4BAA11B8-B030-A544-85C1-FBD7FD5D12AF}" srcId="{2F21847E-9259-E549-A5BF-23D59A435F0F}" destId="{62BEFE1E-C08C-A74E-A0E9-E9A5AABAEB3F}" srcOrd="5" destOrd="0" parTransId="{145AF30C-947C-DB47-A2C3-582D54F7290B}" sibTransId="{AA0FAFB8-9718-B948-890C-E16EDF1E351D}"/>
    <dgm:cxn modelId="{DA912DE5-6A58-A045-938D-C058E404B483}" srcId="{2F21847E-9259-E549-A5BF-23D59A435F0F}" destId="{A5AE7C2F-7751-D846-AA8C-AAA5970F9E03}" srcOrd="1" destOrd="0" parTransId="{AE474CC0-3496-3046-8DC7-80DDAB092094}" sibTransId="{3080C4A1-6754-514E-B94D-760E719BEC9F}"/>
    <dgm:cxn modelId="{C646C7E7-C853-B743-9526-AB21CC2F005D}" srcId="{2F21847E-9259-E549-A5BF-23D59A435F0F}" destId="{66296884-59F3-544E-B0E6-25D831B0E87C}" srcOrd="3" destOrd="0" parTransId="{5C36F950-DB7A-3346-8E10-729C24B43E04}" sibTransId="{717F84C0-AFED-3441-ADFA-217CEDDF5212}"/>
    <dgm:cxn modelId="{FB2F2DFE-D01A-6A44-8FF3-A0CBEAD5AFDB}" type="presOf" srcId="{62BEFE1E-C08C-A74E-A0E9-E9A5AABAEB3F}" destId="{E15C059A-AD4A-E84B-A21C-98EA044D4FC9}" srcOrd="0" destOrd="0" presId="urn:microsoft.com/office/officeart/2005/8/layout/vList2"/>
    <dgm:cxn modelId="{B9071CFF-DE36-F24D-9C8C-3FB7E485EF99}" type="presOf" srcId="{66296884-59F3-544E-B0E6-25D831B0E87C}" destId="{46F90008-4B46-FF49-B726-5800F535CA9E}" srcOrd="0" destOrd="0" presId="urn:microsoft.com/office/officeart/2005/8/layout/vList2"/>
    <dgm:cxn modelId="{988C4AE5-E5C2-A24E-8E67-5BD5A6D02360}" type="presParOf" srcId="{04D6EBC9-7015-6A42-892F-521FBA448DF1}" destId="{7E97C710-962E-7048-8A23-E9B1235AB410}" srcOrd="0" destOrd="0" presId="urn:microsoft.com/office/officeart/2005/8/layout/vList2"/>
    <dgm:cxn modelId="{49B460C8-D928-0D42-A66F-7680AF66EE33}" type="presParOf" srcId="{04D6EBC9-7015-6A42-892F-521FBA448DF1}" destId="{4E7CB775-8C41-9647-8699-40DE67E290A6}" srcOrd="1" destOrd="0" presId="urn:microsoft.com/office/officeart/2005/8/layout/vList2"/>
    <dgm:cxn modelId="{58C42413-8593-244C-A52F-86C43DC8FF2B}" type="presParOf" srcId="{04D6EBC9-7015-6A42-892F-521FBA448DF1}" destId="{6DF97736-F4F3-2949-9B9B-CF5C7F8BC5A6}" srcOrd="2" destOrd="0" presId="urn:microsoft.com/office/officeart/2005/8/layout/vList2"/>
    <dgm:cxn modelId="{317415C8-3195-D541-B13B-9DB6DAFCD754}" type="presParOf" srcId="{04D6EBC9-7015-6A42-892F-521FBA448DF1}" destId="{EDB734F1-3DD5-C849-A34F-EBE7316EC701}" srcOrd="3" destOrd="0" presId="urn:microsoft.com/office/officeart/2005/8/layout/vList2"/>
    <dgm:cxn modelId="{21C6A62E-D046-8440-9366-9D700634B5EC}" type="presParOf" srcId="{04D6EBC9-7015-6A42-892F-521FBA448DF1}" destId="{E208E9CC-F882-5C42-A7EF-E961AF45DCB4}" srcOrd="4" destOrd="0" presId="urn:microsoft.com/office/officeart/2005/8/layout/vList2"/>
    <dgm:cxn modelId="{C80215D0-BBFA-A749-A1BD-FBDC76A5FF39}" type="presParOf" srcId="{04D6EBC9-7015-6A42-892F-521FBA448DF1}" destId="{3D5ABC95-46BB-2840-9348-B150C13E27B5}" srcOrd="5" destOrd="0" presId="urn:microsoft.com/office/officeart/2005/8/layout/vList2"/>
    <dgm:cxn modelId="{51E70264-3314-4E48-A4CB-18393480ED7A}" type="presParOf" srcId="{04D6EBC9-7015-6A42-892F-521FBA448DF1}" destId="{46F90008-4B46-FF49-B726-5800F535CA9E}" srcOrd="6" destOrd="0" presId="urn:microsoft.com/office/officeart/2005/8/layout/vList2"/>
    <dgm:cxn modelId="{C098382C-E83C-9C4E-A196-4FAE90CF7F1B}" type="presParOf" srcId="{04D6EBC9-7015-6A42-892F-521FBA448DF1}" destId="{485E4A30-59C2-8B41-9D81-F4DF24CBB847}" srcOrd="7" destOrd="0" presId="urn:microsoft.com/office/officeart/2005/8/layout/vList2"/>
    <dgm:cxn modelId="{DAE67D17-E615-6E4E-B80E-5D4D12616C94}" type="presParOf" srcId="{04D6EBC9-7015-6A42-892F-521FBA448DF1}" destId="{9B2CEF69-E2ED-D240-8DA4-63D383388283}" srcOrd="8" destOrd="0" presId="urn:microsoft.com/office/officeart/2005/8/layout/vList2"/>
    <dgm:cxn modelId="{2ABB514F-1405-D442-993B-52B0292542B8}" type="presParOf" srcId="{04D6EBC9-7015-6A42-892F-521FBA448DF1}" destId="{78977CEE-090D-D94F-9F5B-E116AD1589C2}" srcOrd="9" destOrd="0" presId="urn:microsoft.com/office/officeart/2005/8/layout/vList2"/>
    <dgm:cxn modelId="{54D873E4-D6FB-FE4E-80A7-693E4989C680}" type="presParOf" srcId="{04D6EBC9-7015-6A42-892F-521FBA448DF1}" destId="{E15C059A-AD4A-E84B-A21C-98EA044D4FC9}" srcOrd="10" destOrd="0" presId="urn:microsoft.com/office/officeart/2005/8/layout/vList2"/>
    <dgm:cxn modelId="{675B0253-05B0-514A-9E74-89C2A85E32A6}" type="presParOf" srcId="{04D6EBC9-7015-6A42-892F-521FBA448DF1}" destId="{0D6D0047-899F-2947-A958-ECB7B4CDE6CB}" srcOrd="11" destOrd="0" presId="urn:microsoft.com/office/officeart/2005/8/layout/vList2"/>
    <dgm:cxn modelId="{6C7902DC-C9AF-964E-8561-BF27F44DAD94}" type="presParOf" srcId="{04D6EBC9-7015-6A42-892F-521FBA448DF1}" destId="{9B259D9F-ED10-4640-8073-4B4C734027E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0DF07A-7DC1-0B45-9C44-EB16A28E809A}" type="doc">
      <dgm:prSet loTypeId="urn:microsoft.com/office/officeart/2009/3/layout/DescendingProcess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19869A87-0E85-2448-AA6D-FA72270066E2}">
      <dgm:prSet custT="1"/>
      <dgm:spPr/>
      <dgm:t>
        <a:bodyPr/>
        <a:lstStyle/>
        <a:p>
          <a:r>
            <a:rPr lang="en-GB" sz="2400" b="0" i="0" dirty="0"/>
            <a:t>Bringing Parliament into disrepute</a:t>
          </a:r>
          <a:endParaRPr lang="en-ZA" sz="2400" dirty="0"/>
        </a:p>
      </dgm:t>
    </dgm:pt>
    <dgm:pt modelId="{A3A69C06-89B8-FC4F-BD31-7F8AA9C0D273}" type="parTrans" cxnId="{E4AA34DC-EE1B-494F-A8AA-879DD3774921}">
      <dgm:prSet/>
      <dgm:spPr/>
      <dgm:t>
        <a:bodyPr/>
        <a:lstStyle/>
        <a:p>
          <a:endParaRPr lang="en-GB"/>
        </a:p>
      </dgm:t>
    </dgm:pt>
    <dgm:pt modelId="{5929F9B6-70FF-574B-9732-220D7C3BD1DD}" type="sibTrans" cxnId="{E4AA34DC-EE1B-494F-A8AA-879DD3774921}">
      <dgm:prSet/>
      <dgm:spPr/>
      <dgm:t>
        <a:bodyPr/>
        <a:lstStyle/>
        <a:p>
          <a:endParaRPr lang="en-GB"/>
        </a:p>
      </dgm:t>
    </dgm:pt>
    <dgm:pt modelId="{74A0F2C7-8EEC-9B40-95A9-6B837F2B8EC3}">
      <dgm:prSet custT="1"/>
      <dgm:spPr/>
      <dgm:t>
        <a:bodyPr/>
        <a:lstStyle/>
        <a:p>
          <a:r>
            <a:rPr lang="en-GB" sz="2400" b="0" i="0" dirty="0"/>
            <a:t>Use derogatory, racists, sexist language or content</a:t>
          </a:r>
          <a:endParaRPr lang="en-ZA" sz="2400" dirty="0"/>
        </a:p>
      </dgm:t>
    </dgm:pt>
    <dgm:pt modelId="{DD886FE6-AC17-224B-BDBA-0CC8FF9296EE}" type="parTrans" cxnId="{31BE2F77-4593-554B-A9DE-3B6E204CC822}">
      <dgm:prSet/>
      <dgm:spPr/>
      <dgm:t>
        <a:bodyPr/>
        <a:lstStyle/>
        <a:p>
          <a:endParaRPr lang="en-GB"/>
        </a:p>
      </dgm:t>
    </dgm:pt>
    <dgm:pt modelId="{C27D5C91-0749-014F-A06E-B69DB0DE7B3E}" type="sibTrans" cxnId="{31BE2F77-4593-554B-A9DE-3B6E204CC822}">
      <dgm:prSet/>
      <dgm:spPr/>
      <dgm:t>
        <a:bodyPr/>
        <a:lstStyle/>
        <a:p>
          <a:endParaRPr lang="en-GB"/>
        </a:p>
      </dgm:t>
    </dgm:pt>
    <dgm:pt modelId="{0536F25A-6768-1549-8CA7-454905507CA3}">
      <dgm:prSet custT="1"/>
      <dgm:spPr/>
      <dgm:t>
        <a:bodyPr/>
        <a:lstStyle/>
        <a:p>
          <a:r>
            <a:rPr lang="en-GB" sz="2400" b="0" i="0" dirty="0"/>
            <a:t>Incite violence or promote hate speech</a:t>
          </a:r>
          <a:endParaRPr lang="en-ZA" sz="2400" dirty="0"/>
        </a:p>
      </dgm:t>
    </dgm:pt>
    <dgm:pt modelId="{3B6FC27E-0D41-2842-AB94-275696CEB31B}" type="parTrans" cxnId="{C5511A5C-364D-5045-AEE9-DF130C627310}">
      <dgm:prSet/>
      <dgm:spPr/>
      <dgm:t>
        <a:bodyPr/>
        <a:lstStyle/>
        <a:p>
          <a:endParaRPr lang="en-GB"/>
        </a:p>
      </dgm:t>
    </dgm:pt>
    <dgm:pt modelId="{30E9FC31-8E28-024C-9175-A0218A66C818}" type="sibTrans" cxnId="{C5511A5C-364D-5045-AEE9-DF130C627310}">
      <dgm:prSet/>
      <dgm:spPr/>
      <dgm:t>
        <a:bodyPr/>
        <a:lstStyle/>
        <a:p>
          <a:endParaRPr lang="en-GB"/>
        </a:p>
      </dgm:t>
    </dgm:pt>
    <dgm:pt modelId="{40A3152D-9ACF-7C4D-AE08-D5A7D066BB86}">
      <dgm:prSet custT="1"/>
      <dgm:spPr/>
      <dgm:t>
        <a:bodyPr/>
        <a:lstStyle/>
        <a:p>
          <a:r>
            <a:rPr lang="en-GB" sz="2400" b="0" i="0" dirty="0"/>
            <a:t>Like, share or comment on content that is derogatory</a:t>
          </a:r>
          <a:r>
            <a:rPr lang="en-GB" sz="1600" b="0" i="0" dirty="0"/>
            <a:t>,</a:t>
          </a:r>
          <a:endParaRPr lang="en-ZA" sz="1600" dirty="0"/>
        </a:p>
      </dgm:t>
    </dgm:pt>
    <dgm:pt modelId="{0EE281E4-5AE7-A44A-8539-4D9E2990AC84}" type="parTrans" cxnId="{474222C4-699F-964F-BBA9-E69735A9158A}">
      <dgm:prSet/>
      <dgm:spPr/>
      <dgm:t>
        <a:bodyPr/>
        <a:lstStyle/>
        <a:p>
          <a:endParaRPr lang="en-GB"/>
        </a:p>
      </dgm:t>
    </dgm:pt>
    <dgm:pt modelId="{1EDFFDF5-BAF7-9243-BF18-1A1825500325}" type="sibTrans" cxnId="{474222C4-699F-964F-BBA9-E69735A9158A}">
      <dgm:prSet/>
      <dgm:spPr/>
      <dgm:t>
        <a:bodyPr/>
        <a:lstStyle/>
        <a:p>
          <a:endParaRPr lang="en-GB"/>
        </a:p>
      </dgm:t>
    </dgm:pt>
    <dgm:pt modelId="{7F32E34F-2E6C-D147-8744-9208965D61A8}">
      <dgm:prSet custT="1"/>
      <dgm:spPr/>
      <dgm:t>
        <a:bodyPr/>
        <a:lstStyle/>
        <a:p>
          <a:r>
            <a:rPr lang="en-GB" sz="2400" b="0" i="0" dirty="0"/>
            <a:t>Racist, sexists or promotes hate speech in order to promote such content</a:t>
          </a:r>
          <a:endParaRPr lang="en-ZA" sz="2400" dirty="0"/>
        </a:p>
      </dgm:t>
    </dgm:pt>
    <dgm:pt modelId="{AF6B401C-CA9D-BF48-896A-D911A4D9C7A2}" type="parTrans" cxnId="{59AD0277-E535-3D4C-9E23-92F097F7FFF5}">
      <dgm:prSet/>
      <dgm:spPr/>
      <dgm:t>
        <a:bodyPr/>
        <a:lstStyle/>
        <a:p>
          <a:endParaRPr lang="en-GB"/>
        </a:p>
      </dgm:t>
    </dgm:pt>
    <dgm:pt modelId="{1D0F83C1-94EE-A94C-9B71-930A587505F4}" type="sibTrans" cxnId="{59AD0277-E535-3D4C-9E23-92F097F7FFF5}">
      <dgm:prSet/>
      <dgm:spPr/>
      <dgm:t>
        <a:bodyPr/>
        <a:lstStyle/>
        <a:p>
          <a:endParaRPr lang="en-GB"/>
        </a:p>
      </dgm:t>
    </dgm:pt>
    <dgm:pt modelId="{0C67BF57-3355-DF4B-9B09-FEE4EFF38393}" type="pres">
      <dgm:prSet presAssocID="{420DF07A-7DC1-0B45-9C44-EB16A28E809A}" presName="Name0" presStyleCnt="0">
        <dgm:presLayoutVars>
          <dgm:chMax val="7"/>
          <dgm:chPref val="5"/>
        </dgm:presLayoutVars>
      </dgm:prSet>
      <dgm:spPr/>
    </dgm:pt>
    <dgm:pt modelId="{B51C9D3C-D1B8-9848-9E4C-40E07CE376F9}" type="pres">
      <dgm:prSet presAssocID="{420DF07A-7DC1-0B45-9C44-EB16A28E809A}" presName="arrowNode" presStyleLbl="node1" presStyleIdx="0" presStyleCnt="1"/>
      <dgm:spPr>
        <a:solidFill>
          <a:schemeClr val="accent2">
            <a:lumMod val="40000"/>
            <a:lumOff val="60000"/>
          </a:schemeClr>
        </a:solidFill>
      </dgm:spPr>
    </dgm:pt>
    <dgm:pt modelId="{40EDF33A-87B6-2344-8692-CD17C5E9085A}" type="pres">
      <dgm:prSet presAssocID="{19869A87-0E85-2448-AA6D-FA72270066E2}" presName="txNode1" presStyleLbl="revTx" presStyleIdx="0" presStyleCnt="5" custScaleX="130514">
        <dgm:presLayoutVars>
          <dgm:bulletEnabled val="1"/>
        </dgm:presLayoutVars>
      </dgm:prSet>
      <dgm:spPr/>
    </dgm:pt>
    <dgm:pt modelId="{D7701EB3-8E81-A446-929A-34F203069FEC}" type="pres">
      <dgm:prSet presAssocID="{74A0F2C7-8EEC-9B40-95A9-6B837F2B8EC3}" presName="txNode2" presStyleLbl="revTx" presStyleIdx="1" presStyleCnt="5" custScaleX="108956" custScaleY="142715" custLinFactNeighborX="4212" custLinFactNeighborY="0">
        <dgm:presLayoutVars>
          <dgm:bulletEnabled val="1"/>
        </dgm:presLayoutVars>
      </dgm:prSet>
      <dgm:spPr/>
    </dgm:pt>
    <dgm:pt modelId="{B650D86E-8EB5-9A47-B686-27F48D7D4420}" type="pres">
      <dgm:prSet presAssocID="{C27D5C91-0749-014F-A06E-B69DB0DE7B3E}" presName="dotNode2" presStyleCnt="0"/>
      <dgm:spPr/>
    </dgm:pt>
    <dgm:pt modelId="{74EF2197-8708-314C-823A-9062868D48D2}" type="pres">
      <dgm:prSet presAssocID="{C27D5C91-0749-014F-A06E-B69DB0DE7B3E}" presName="dotRepeatNode" presStyleLbl="fgShp" presStyleIdx="0" presStyleCnt="3"/>
      <dgm:spPr/>
    </dgm:pt>
    <dgm:pt modelId="{158B02B5-7D16-C24D-B4BA-079D6FDAE9A8}" type="pres">
      <dgm:prSet presAssocID="{0536F25A-6768-1549-8CA7-454905507CA3}" presName="txNode3" presStyleLbl="revTx" presStyleIdx="2" presStyleCnt="5" custScaleX="122193" custLinFactNeighborX="-5951" custLinFactNeighborY="17609">
        <dgm:presLayoutVars>
          <dgm:bulletEnabled val="1"/>
        </dgm:presLayoutVars>
      </dgm:prSet>
      <dgm:spPr/>
    </dgm:pt>
    <dgm:pt modelId="{5633C9E4-7B57-9849-9650-00DC7E0CC831}" type="pres">
      <dgm:prSet presAssocID="{30E9FC31-8E28-024C-9175-A0218A66C818}" presName="dotNode3" presStyleCnt="0"/>
      <dgm:spPr/>
    </dgm:pt>
    <dgm:pt modelId="{31DC9B7F-C88B-FD4D-8036-6161BF951A8D}" type="pres">
      <dgm:prSet presAssocID="{30E9FC31-8E28-024C-9175-A0218A66C818}" presName="dotRepeatNode" presStyleLbl="fgShp" presStyleIdx="1" presStyleCnt="3"/>
      <dgm:spPr/>
    </dgm:pt>
    <dgm:pt modelId="{FA1080C8-07BD-A340-98EB-A9270B8DB9D9}" type="pres">
      <dgm:prSet presAssocID="{40A3152D-9ACF-7C4D-AE08-D5A7D066BB86}" presName="txNode4" presStyleLbl="revTx" presStyleIdx="3" presStyleCnt="5" custScaleX="146107" custScaleY="141675" custLinFactNeighborX="20424" custLinFactNeighborY="5864">
        <dgm:presLayoutVars>
          <dgm:bulletEnabled val="1"/>
        </dgm:presLayoutVars>
      </dgm:prSet>
      <dgm:spPr/>
    </dgm:pt>
    <dgm:pt modelId="{EA22F21A-0068-DC41-8406-C28B4635B0C7}" type="pres">
      <dgm:prSet presAssocID="{1EDFFDF5-BAF7-9243-BF18-1A1825500325}" presName="dotNode4" presStyleCnt="0"/>
      <dgm:spPr/>
    </dgm:pt>
    <dgm:pt modelId="{5F11FED7-2BA0-7D41-8AC9-D6DCB90008BF}" type="pres">
      <dgm:prSet presAssocID="{1EDFFDF5-BAF7-9243-BF18-1A1825500325}" presName="dotRepeatNode" presStyleLbl="fgShp" presStyleIdx="2" presStyleCnt="3"/>
      <dgm:spPr/>
    </dgm:pt>
    <dgm:pt modelId="{9A66C078-01AE-E043-8059-9F400B0FCC30}" type="pres">
      <dgm:prSet presAssocID="{7F32E34F-2E6C-D147-8744-9208965D61A8}" presName="txNode5" presStyleLbl="revTx" presStyleIdx="4" presStyleCnt="5" custScaleX="212888">
        <dgm:presLayoutVars>
          <dgm:bulletEnabled val="1"/>
        </dgm:presLayoutVars>
      </dgm:prSet>
      <dgm:spPr/>
    </dgm:pt>
  </dgm:ptLst>
  <dgm:cxnLst>
    <dgm:cxn modelId="{32CB2731-E005-1749-A69C-C72851E46453}" type="presOf" srcId="{420DF07A-7DC1-0B45-9C44-EB16A28E809A}" destId="{0C67BF57-3355-DF4B-9B09-FEE4EFF38393}" srcOrd="0" destOrd="0" presId="urn:microsoft.com/office/officeart/2009/3/layout/DescendingProcess"/>
    <dgm:cxn modelId="{503CCE35-7F3D-DA48-8989-652C0059976A}" type="presOf" srcId="{19869A87-0E85-2448-AA6D-FA72270066E2}" destId="{40EDF33A-87B6-2344-8692-CD17C5E9085A}" srcOrd="0" destOrd="0" presId="urn:microsoft.com/office/officeart/2009/3/layout/DescendingProcess"/>
    <dgm:cxn modelId="{C5511A5C-364D-5045-AEE9-DF130C627310}" srcId="{420DF07A-7DC1-0B45-9C44-EB16A28E809A}" destId="{0536F25A-6768-1549-8CA7-454905507CA3}" srcOrd="2" destOrd="0" parTransId="{3B6FC27E-0D41-2842-AB94-275696CEB31B}" sibTransId="{30E9FC31-8E28-024C-9175-A0218A66C818}"/>
    <dgm:cxn modelId="{56C0B45C-5345-054E-BAC8-3D498E2B43FB}" type="presOf" srcId="{74A0F2C7-8EEC-9B40-95A9-6B837F2B8EC3}" destId="{D7701EB3-8E81-A446-929A-34F203069FEC}" srcOrd="0" destOrd="0" presId="urn:microsoft.com/office/officeart/2009/3/layout/DescendingProcess"/>
    <dgm:cxn modelId="{F1018944-781F-1544-BFE4-8440F9775264}" type="presOf" srcId="{7F32E34F-2E6C-D147-8744-9208965D61A8}" destId="{9A66C078-01AE-E043-8059-9F400B0FCC30}" srcOrd="0" destOrd="0" presId="urn:microsoft.com/office/officeart/2009/3/layout/DescendingProcess"/>
    <dgm:cxn modelId="{7FABDC6C-7DDE-0344-88F5-05C77F087E79}" type="presOf" srcId="{0536F25A-6768-1549-8CA7-454905507CA3}" destId="{158B02B5-7D16-C24D-B4BA-079D6FDAE9A8}" srcOrd="0" destOrd="0" presId="urn:microsoft.com/office/officeart/2009/3/layout/DescendingProcess"/>
    <dgm:cxn modelId="{59AD0277-E535-3D4C-9E23-92F097F7FFF5}" srcId="{420DF07A-7DC1-0B45-9C44-EB16A28E809A}" destId="{7F32E34F-2E6C-D147-8744-9208965D61A8}" srcOrd="4" destOrd="0" parTransId="{AF6B401C-CA9D-BF48-896A-D911A4D9C7A2}" sibTransId="{1D0F83C1-94EE-A94C-9B71-930A587505F4}"/>
    <dgm:cxn modelId="{31BE2F77-4593-554B-A9DE-3B6E204CC822}" srcId="{420DF07A-7DC1-0B45-9C44-EB16A28E809A}" destId="{74A0F2C7-8EEC-9B40-95A9-6B837F2B8EC3}" srcOrd="1" destOrd="0" parTransId="{DD886FE6-AC17-224B-BDBA-0CC8FF9296EE}" sibTransId="{C27D5C91-0749-014F-A06E-B69DB0DE7B3E}"/>
    <dgm:cxn modelId="{97ABAF88-9308-314C-B656-4FC93C69E845}" type="presOf" srcId="{40A3152D-9ACF-7C4D-AE08-D5A7D066BB86}" destId="{FA1080C8-07BD-A340-98EB-A9270B8DB9D9}" srcOrd="0" destOrd="0" presId="urn:microsoft.com/office/officeart/2009/3/layout/DescendingProcess"/>
    <dgm:cxn modelId="{4241BD9C-1970-5E47-B52F-4B8F5AECBC26}" type="presOf" srcId="{1EDFFDF5-BAF7-9243-BF18-1A1825500325}" destId="{5F11FED7-2BA0-7D41-8AC9-D6DCB90008BF}" srcOrd="0" destOrd="0" presId="urn:microsoft.com/office/officeart/2009/3/layout/DescendingProcess"/>
    <dgm:cxn modelId="{78564AB6-157F-3943-B6C6-122200CED337}" type="presOf" srcId="{30E9FC31-8E28-024C-9175-A0218A66C818}" destId="{31DC9B7F-C88B-FD4D-8036-6161BF951A8D}" srcOrd="0" destOrd="0" presId="urn:microsoft.com/office/officeart/2009/3/layout/DescendingProcess"/>
    <dgm:cxn modelId="{474222C4-699F-964F-BBA9-E69735A9158A}" srcId="{420DF07A-7DC1-0B45-9C44-EB16A28E809A}" destId="{40A3152D-9ACF-7C4D-AE08-D5A7D066BB86}" srcOrd="3" destOrd="0" parTransId="{0EE281E4-5AE7-A44A-8539-4D9E2990AC84}" sibTransId="{1EDFFDF5-BAF7-9243-BF18-1A1825500325}"/>
    <dgm:cxn modelId="{E4AA34DC-EE1B-494F-A8AA-879DD3774921}" srcId="{420DF07A-7DC1-0B45-9C44-EB16A28E809A}" destId="{19869A87-0E85-2448-AA6D-FA72270066E2}" srcOrd="0" destOrd="0" parTransId="{A3A69C06-89B8-FC4F-BD31-7F8AA9C0D273}" sibTransId="{5929F9B6-70FF-574B-9732-220D7C3BD1DD}"/>
    <dgm:cxn modelId="{033B36FE-D48F-6B4B-B36D-8A1716202559}" type="presOf" srcId="{C27D5C91-0749-014F-A06E-B69DB0DE7B3E}" destId="{74EF2197-8708-314C-823A-9062868D48D2}" srcOrd="0" destOrd="0" presId="urn:microsoft.com/office/officeart/2009/3/layout/DescendingProcess"/>
    <dgm:cxn modelId="{BCA20188-17B8-2447-8178-142EBDC52C19}" type="presParOf" srcId="{0C67BF57-3355-DF4B-9B09-FEE4EFF38393}" destId="{B51C9D3C-D1B8-9848-9E4C-40E07CE376F9}" srcOrd="0" destOrd="0" presId="urn:microsoft.com/office/officeart/2009/3/layout/DescendingProcess"/>
    <dgm:cxn modelId="{C095A91F-214C-294A-AEC8-515B4256B6EE}" type="presParOf" srcId="{0C67BF57-3355-DF4B-9B09-FEE4EFF38393}" destId="{40EDF33A-87B6-2344-8692-CD17C5E9085A}" srcOrd="1" destOrd="0" presId="urn:microsoft.com/office/officeart/2009/3/layout/DescendingProcess"/>
    <dgm:cxn modelId="{07812EFC-E937-D449-87A0-639E606562A9}" type="presParOf" srcId="{0C67BF57-3355-DF4B-9B09-FEE4EFF38393}" destId="{D7701EB3-8E81-A446-929A-34F203069FEC}" srcOrd="2" destOrd="0" presId="urn:microsoft.com/office/officeart/2009/3/layout/DescendingProcess"/>
    <dgm:cxn modelId="{7B4851D7-62C2-6B4F-9028-930FC210C1E6}" type="presParOf" srcId="{0C67BF57-3355-DF4B-9B09-FEE4EFF38393}" destId="{B650D86E-8EB5-9A47-B686-27F48D7D4420}" srcOrd="3" destOrd="0" presId="urn:microsoft.com/office/officeart/2009/3/layout/DescendingProcess"/>
    <dgm:cxn modelId="{B0C9E664-6545-6D41-89A7-5613A5EF64EB}" type="presParOf" srcId="{B650D86E-8EB5-9A47-B686-27F48D7D4420}" destId="{74EF2197-8708-314C-823A-9062868D48D2}" srcOrd="0" destOrd="0" presId="urn:microsoft.com/office/officeart/2009/3/layout/DescendingProcess"/>
    <dgm:cxn modelId="{348298E7-B432-AE4B-9736-E24D8837CC01}" type="presParOf" srcId="{0C67BF57-3355-DF4B-9B09-FEE4EFF38393}" destId="{158B02B5-7D16-C24D-B4BA-079D6FDAE9A8}" srcOrd="4" destOrd="0" presId="urn:microsoft.com/office/officeart/2009/3/layout/DescendingProcess"/>
    <dgm:cxn modelId="{8E341A16-5CF1-2A46-9AA0-4DB243F6372A}" type="presParOf" srcId="{0C67BF57-3355-DF4B-9B09-FEE4EFF38393}" destId="{5633C9E4-7B57-9849-9650-00DC7E0CC831}" srcOrd="5" destOrd="0" presId="urn:microsoft.com/office/officeart/2009/3/layout/DescendingProcess"/>
    <dgm:cxn modelId="{82088123-5EC3-7F40-8063-665BC20455FA}" type="presParOf" srcId="{5633C9E4-7B57-9849-9650-00DC7E0CC831}" destId="{31DC9B7F-C88B-FD4D-8036-6161BF951A8D}" srcOrd="0" destOrd="0" presId="urn:microsoft.com/office/officeart/2009/3/layout/DescendingProcess"/>
    <dgm:cxn modelId="{A2584EBB-028A-DC4C-A014-7444102168D9}" type="presParOf" srcId="{0C67BF57-3355-DF4B-9B09-FEE4EFF38393}" destId="{FA1080C8-07BD-A340-98EB-A9270B8DB9D9}" srcOrd="6" destOrd="0" presId="urn:microsoft.com/office/officeart/2009/3/layout/DescendingProcess"/>
    <dgm:cxn modelId="{3DE469E0-F63B-7641-9993-30544E85F43B}" type="presParOf" srcId="{0C67BF57-3355-DF4B-9B09-FEE4EFF38393}" destId="{EA22F21A-0068-DC41-8406-C28B4635B0C7}" srcOrd="7" destOrd="0" presId="urn:microsoft.com/office/officeart/2009/3/layout/DescendingProcess"/>
    <dgm:cxn modelId="{E06B7E61-0308-C64A-A1E5-6FC0324E413F}" type="presParOf" srcId="{EA22F21A-0068-DC41-8406-C28B4635B0C7}" destId="{5F11FED7-2BA0-7D41-8AC9-D6DCB90008BF}" srcOrd="0" destOrd="0" presId="urn:microsoft.com/office/officeart/2009/3/layout/DescendingProcess"/>
    <dgm:cxn modelId="{12B82A10-BE0C-4142-ACF2-545DA5433877}" type="presParOf" srcId="{0C67BF57-3355-DF4B-9B09-FEE4EFF38393}" destId="{9A66C078-01AE-E043-8059-9F400B0FCC30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52DDBD-2FEC-CE4F-B774-9CBDEC65E452}" type="doc">
      <dgm:prSet loTypeId="urn:microsoft.com/office/officeart/2018/5/layout/IconCircleLabel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1597837-DBAA-074E-91C2-30A2FB50F0B2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en-ZA" sz="1600" b="0" i="0">
              <a:solidFill>
                <a:sysClr val="windowText" lastClr="000000"/>
              </a:solidFill>
            </a:rPr>
            <a:t>Media training for Chairpersons</a:t>
          </a:r>
          <a:endParaRPr lang="en-ZA" sz="1600">
            <a:solidFill>
              <a:sysClr val="windowText" lastClr="000000"/>
            </a:solidFill>
          </a:endParaRPr>
        </a:p>
      </dgm:t>
    </dgm:pt>
    <dgm:pt modelId="{41FD1F5C-9CE7-3747-A794-50251FD2B07F}" type="parTrans" cxnId="{9C64C22D-28B4-2148-99D4-9D3C83B4142F}">
      <dgm:prSet/>
      <dgm:spPr/>
      <dgm:t>
        <a:bodyPr/>
        <a:lstStyle/>
        <a:p>
          <a:endParaRPr lang="en-GB"/>
        </a:p>
      </dgm:t>
    </dgm:pt>
    <dgm:pt modelId="{89A7C02A-3919-B243-830F-A4CA1EEB43F6}" type="sibTrans" cxnId="{9C64C22D-28B4-2148-99D4-9D3C83B4142F}">
      <dgm:prSet/>
      <dgm:spPr/>
      <dgm:t>
        <a:bodyPr/>
        <a:lstStyle/>
        <a:p>
          <a:endParaRPr lang="en-GB"/>
        </a:p>
      </dgm:t>
    </dgm:pt>
    <dgm:pt modelId="{D4E3EF62-2AE2-4B43-93B7-053C981238A7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alpha val="5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en-ZA" sz="1600" b="0" i="0">
              <a:solidFill>
                <a:sysClr val="windowText" lastClr="000000"/>
              </a:solidFill>
            </a:rPr>
            <a:t>Weekly clusters media engagement</a:t>
          </a:r>
          <a:endParaRPr lang="en-ZA" sz="1600">
            <a:solidFill>
              <a:sysClr val="windowText" lastClr="000000"/>
            </a:solidFill>
          </a:endParaRPr>
        </a:p>
      </dgm:t>
    </dgm:pt>
    <dgm:pt modelId="{35E118F9-8AD8-E344-9ED0-F239774A0230}" type="parTrans" cxnId="{908068DC-0639-A44A-A4C2-81A0029F045C}">
      <dgm:prSet/>
      <dgm:spPr/>
      <dgm:t>
        <a:bodyPr/>
        <a:lstStyle/>
        <a:p>
          <a:endParaRPr lang="en-GB"/>
        </a:p>
      </dgm:t>
    </dgm:pt>
    <dgm:pt modelId="{47D353FF-98AA-3644-8766-558A1148AAB8}" type="sibTrans" cxnId="{908068DC-0639-A44A-A4C2-81A0029F045C}">
      <dgm:prSet/>
      <dgm:spPr/>
      <dgm:t>
        <a:bodyPr/>
        <a:lstStyle/>
        <a:p>
          <a:endParaRPr lang="en-GB"/>
        </a:p>
      </dgm:t>
    </dgm:pt>
    <dgm:pt modelId="{9EB63EBC-244F-A144-91CF-EF4F658931F8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en-ZA" sz="1600" b="0" i="0">
              <a:solidFill>
                <a:sysClr val="windowText" lastClr="000000"/>
              </a:solidFill>
            </a:rPr>
            <a:t>Parliamentary TV channel enhancements</a:t>
          </a:r>
          <a:endParaRPr lang="en-ZA" sz="1600">
            <a:solidFill>
              <a:sysClr val="windowText" lastClr="000000"/>
            </a:solidFill>
          </a:endParaRPr>
        </a:p>
      </dgm:t>
    </dgm:pt>
    <dgm:pt modelId="{69C7B775-F9DB-2643-A65F-749241BE2377}" type="parTrans" cxnId="{F725CD0D-8B81-E441-9D58-53F7472069E4}">
      <dgm:prSet/>
      <dgm:spPr/>
      <dgm:t>
        <a:bodyPr/>
        <a:lstStyle/>
        <a:p>
          <a:endParaRPr lang="en-GB"/>
        </a:p>
      </dgm:t>
    </dgm:pt>
    <dgm:pt modelId="{95DC7323-C307-FA4A-976B-2479A9AD1E9B}" type="sibTrans" cxnId="{F725CD0D-8B81-E441-9D58-53F7472069E4}">
      <dgm:prSet/>
      <dgm:spPr/>
      <dgm:t>
        <a:bodyPr/>
        <a:lstStyle/>
        <a:p>
          <a:endParaRPr lang="en-GB"/>
        </a:p>
      </dgm:t>
    </dgm:pt>
    <dgm:pt modelId="{CA6851E1-FA09-FD49-8A82-7801E93C893E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en-ZA" sz="1600" b="0" i="0">
              <a:solidFill>
                <a:sysClr val="windowText" lastClr="000000"/>
              </a:solidFill>
            </a:rPr>
            <a:t>Expanded broadcast capabilities</a:t>
          </a:r>
          <a:endParaRPr lang="en-ZA" sz="1600">
            <a:solidFill>
              <a:sysClr val="windowText" lastClr="000000"/>
            </a:solidFill>
          </a:endParaRPr>
        </a:p>
      </dgm:t>
    </dgm:pt>
    <dgm:pt modelId="{DD546CE9-8ADA-5E43-B196-AEB69116100E}" type="parTrans" cxnId="{4519DC05-7E63-2449-BBE7-A9F55030FAC4}">
      <dgm:prSet/>
      <dgm:spPr/>
      <dgm:t>
        <a:bodyPr/>
        <a:lstStyle/>
        <a:p>
          <a:endParaRPr lang="en-GB"/>
        </a:p>
      </dgm:t>
    </dgm:pt>
    <dgm:pt modelId="{296BCD30-8A8B-B14B-8690-45D1464821DF}" type="sibTrans" cxnId="{4519DC05-7E63-2449-BBE7-A9F55030FAC4}">
      <dgm:prSet/>
      <dgm:spPr/>
      <dgm:t>
        <a:bodyPr/>
        <a:lstStyle/>
        <a:p>
          <a:endParaRPr lang="en-GB"/>
        </a:p>
      </dgm:t>
    </dgm:pt>
    <dgm:pt modelId="{E276778C-67F7-C641-AEA0-677F506494C5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en-ZA" sz="1600" b="0" i="0">
              <a:solidFill>
                <a:sysClr val="windowText" lastClr="000000"/>
              </a:solidFill>
            </a:rPr>
            <a:t>Thought leadership programs</a:t>
          </a:r>
          <a:endParaRPr lang="en-ZA" sz="1600">
            <a:solidFill>
              <a:sysClr val="windowText" lastClr="000000"/>
            </a:solidFill>
          </a:endParaRPr>
        </a:p>
      </dgm:t>
    </dgm:pt>
    <dgm:pt modelId="{1E47D631-37E9-FF45-AD55-9B4236CE05E1}" type="parTrans" cxnId="{EA1D4429-4D4F-C344-9714-FD6F6466945C}">
      <dgm:prSet/>
      <dgm:spPr/>
      <dgm:t>
        <a:bodyPr/>
        <a:lstStyle/>
        <a:p>
          <a:endParaRPr lang="en-GB"/>
        </a:p>
      </dgm:t>
    </dgm:pt>
    <dgm:pt modelId="{C812D118-77D2-3747-B40B-D047DD0050AC}" type="sibTrans" cxnId="{EA1D4429-4D4F-C344-9714-FD6F6466945C}">
      <dgm:prSet/>
      <dgm:spPr/>
      <dgm:t>
        <a:bodyPr/>
        <a:lstStyle/>
        <a:p>
          <a:endParaRPr lang="en-GB"/>
        </a:p>
      </dgm:t>
    </dgm:pt>
    <dgm:pt modelId="{B07B95B6-8D8C-6648-AA94-7CF5755BB8A0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alpha val="5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en-ZA" sz="1600" b="0" i="0">
              <a:solidFill>
                <a:sysClr val="windowText" lastClr="000000"/>
              </a:solidFill>
            </a:rPr>
            <a:t>Committee-specific social media accounts</a:t>
          </a:r>
          <a:endParaRPr lang="en-ZA" sz="1600">
            <a:solidFill>
              <a:sysClr val="windowText" lastClr="000000"/>
            </a:solidFill>
          </a:endParaRPr>
        </a:p>
      </dgm:t>
    </dgm:pt>
    <dgm:pt modelId="{156C3B5A-25FB-1D49-B95B-F417C521848F}" type="parTrans" cxnId="{A60A051A-1A3A-FA49-8A85-10E290455199}">
      <dgm:prSet/>
      <dgm:spPr/>
      <dgm:t>
        <a:bodyPr/>
        <a:lstStyle/>
        <a:p>
          <a:endParaRPr lang="en-GB"/>
        </a:p>
      </dgm:t>
    </dgm:pt>
    <dgm:pt modelId="{885063E0-C1AA-1048-B17C-730B65D04CE8}" type="sibTrans" cxnId="{A60A051A-1A3A-FA49-8A85-10E290455199}">
      <dgm:prSet/>
      <dgm:spPr/>
      <dgm:t>
        <a:bodyPr/>
        <a:lstStyle/>
        <a:p>
          <a:endParaRPr lang="en-GB"/>
        </a:p>
      </dgm:t>
    </dgm:pt>
    <dgm:pt modelId="{C01C02C3-E228-4291-8F69-60F57467E588}" type="pres">
      <dgm:prSet presAssocID="{1552DDBD-2FEC-CE4F-B774-9CBDEC65E452}" presName="root" presStyleCnt="0">
        <dgm:presLayoutVars>
          <dgm:dir/>
          <dgm:resizeHandles val="exact"/>
        </dgm:presLayoutVars>
      </dgm:prSet>
      <dgm:spPr/>
    </dgm:pt>
    <dgm:pt modelId="{EB6E6C69-1ED8-4974-8351-E9A130E00304}" type="pres">
      <dgm:prSet presAssocID="{A1597837-DBAA-074E-91C2-30A2FB50F0B2}" presName="compNode" presStyleCnt="0"/>
      <dgm:spPr/>
    </dgm:pt>
    <dgm:pt modelId="{4075BCC4-0420-4E23-8543-22EF08962F93}" type="pres">
      <dgm:prSet presAssocID="{A1597837-DBAA-074E-91C2-30A2FB50F0B2}" presName="iconBgRect" presStyleLbl="bgShp" presStyleIdx="0" presStyleCnt="6"/>
      <dgm:spPr/>
    </dgm:pt>
    <dgm:pt modelId="{365F2551-FE2A-42FD-8B97-02F676DC4D06}" type="pres">
      <dgm:prSet presAssocID="{A1597837-DBAA-074E-91C2-30A2FB50F0B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0D7561F0-FDF2-4456-8E1D-C7BE458FFDFA}" type="pres">
      <dgm:prSet presAssocID="{A1597837-DBAA-074E-91C2-30A2FB50F0B2}" presName="spaceRect" presStyleCnt="0"/>
      <dgm:spPr/>
    </dgm:pt>
    <dgm:pt modelId="{A0E9EF76-BEFA-4842-AFDF-6CABE5AE9B63}" type="pres">
      <dgm:prSet presAssocID="{A1597837-DBAA-074E-91C2-30A2FB50F0B2}" presName="textRect" presStyleLbl="revTx" presStyleIdx="0" presStyleCnt="6">
        <dgm:presLayoutVars>
          <dgm:chMax val="1"/>
          <dgm:chPref val="1"/>
        </dgm:presLayoutVars>
      </dgm:prSet>
      <dgm:spPr/>
    </dgm:pt>
    <dgm:pt modelId="{6E599EB1-8266-42DA-B7A7-3C920B082B2C}" type="pres">
      <dgm:prSet presAssocID="{89A7C02A-3919-B243-830F-A4CA1EEB43F6}" presName="sibTrans" presStyleCnt="0"/>
      <dgm:spPr/>
    </dgm:pt>
    <dgm:pt modelId="{D13F0B9F-CB9A-4AA4-BD84-D17EB433401E}" type="pres">
      <dgm:prSet presAssocID="{D4E3EF62-2AE2-4B43-93B7-053C981238A7}" presName="compNode" presStyleCnt="0"/>
      <dgm:spPr/>
    </dgm:pt>
    <dgm:pt modelId="{9BE17B87-8585-4234-9E4E-C79960C58513}" type="pres">
      <dgm:prSet presAssocID="{D4E3EF62-2AE2-4B43-93B7-053C981238A7}" presName="iconBgRect" presStyleLbl="bgShp" presStyleIdx="1" presStyleCnt="6"/>
      <dgm:spPr/>
    </dgm:pt>
    <dgm:pt modelId="{35C390F4-425A-4354-AC21-F430E5C78DEE}" type="pres">
      <dgm:prSet presAssocID="{D4E3EF62-2AE2-4B43-93B7-053C981238A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4F818C93-50C6-4CF5-BF78-33D854058D1B}" type="pres">
      <dgm:prSet presAssocID="{D4E3EF62-2AE2-4B43-93B7-053C981238A7}" presName="spaceRect" presStyleCnt="0"/>
      <dgm:spPr/>
    </dgm:pt>
    <dgm:pt modelId="{1845D8E0-33DE-4C91-B170-A1F5198975E0}" type="pres">
      <dgm:prSet presAssocID="{D4E3EF62-2AE2-4B43-93B7-053C981238A7}" presName="textRect" presStyleLbl="revTx" presStyleIdx="1" presStyleCnt="6">
        <dgm:presLayoutVars>
          <dgm:chMax val="1"/>
          <dgm:chPref val="1"/>
        </dgm:presLayoutVars>
      </dgm:prSet>
      <dgm:spPr/>
    </dgm:pt>
    <dgm:pt modelId="{30601596-7B22-4C89-A430-B9A20001AE7F}" type="pres">
      <dgm:prSet presAssocID="{47D353FF-98AA-3644-8766-558A1148AAB8}" presName="sibTrans" presStyleCnt="0"/>
      <dgm:spPr/>
    </dgm:pt>
    <dgm:pt modelId="{F3FFF833-138A-4DBA-830C-CBDEFD77B7F3}" type="pres">
      <dgm:prSet presAssocID="{9EB63EBC-244F-A144-91CF-EF4F658931F8}" presName="compNode" presStyleCnt="0"/>
      <dgm:spPr/>
    </dgm:pt>
    <dgm:pt modelId="{B4FE1A02-490C-4A4A-BF19-2CD834BE7D3F}" type="pres">
      <dgm:prSet presAssocID="{9EB63EBC-244F-A144-91CF-EF4F658931F8}" presName="iconBgRect" presStyleLbl="bgShp" presStyleIdx="2" presStyleCnt="6"/>
      <dgm:spPr/>
    </dgm:pt>
    <dgm:pt modelId="{778414D2-5921-4232-B46A-6F0460428793}" type="pres">
      <dgm:prSet presAssocID="{9EB63EBC-244F-A144-91CF-EF4F658931F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levision"/>
        </a:ext>
      </dgm:extLst>
    </dgm:pt>
    <dgm:pt modelId="{D0A057B8-B7E2-4084-8FDA-476AA5946FB5}" type="pres">
      <dgm:prSet presAssocID="{9EB63EBC-244F-A144-91CF-EF4F658931F8}" presName="spaceRect" presStyleCnt="0"/>
      <dgm:spPr/>
    </dgm:pt>
    <dgm:pt modelId="{7C420101-DF5C-41A9-B233-97112E06C6DC}" type="pres">
      <dgm:prSet presAssocID="{9EB63EBC-244F-A144-91CF-EF4F658931F8}" presName="textRect" presStyleLbl="revTx" presStyleIdx="2" presStyleCnt="6">
        <dgm:presLayoutVars>
          <dgm:chMax val="1"/>
          <dgm:chPref val="1"/>
        </dgm:presLayoutVars>
      </dgm:prSet>
      <dgm:spPr/>
    </dgm:pt>
    <dgm:pt modelId="{39A9C413-BBEE-40C8-8C13-F60E93907B9C}" type="pres">
      <dgm:prSet presAssocID="{95DC7323-C307-FA4A-976B-2479A9AD1E9B}" presName="sibTrans" presStyleCnt="0"/>
      <dgm:spPr/>
    </dgm:pt>
    <dgm:pt modelId="{C754EE3D-DFFA-4ABC-B7CA-4C04681271D1}" type="pres">
      <dgm:prSet presAssocID="{CA6851E1-FA09-FD49-8A82-7801E93C893E}" presName="compNode" presStyleCnt="0"/>
      <dgm:spPr/>
    </dgm:pt>
    <dgm:pt modelId="{66B17AA8-093F-47E7-A0BB-940767F2120D}" type="pres">
      <dgm:prSet presAssocID="{CA6851E1-FA09-FD49-8A82-7801E93C893E}" presName="iconBgRect" presStyleLbl="bgShp" presStyleIdx="3" presStyleCnt="6"/>
      <dgm:spPr/>
    </dgm:pt>
    <dgm:pt modelId="{98464365-4209-4741-BEDA-52BD2B77CD18}" type="pres">
      <dgm:prSet presAssocID="{CA6851E1-FA09-FD49-8A82-7801E93C893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dio"/>
        </a:ext>
      </dgm:extLst>
    </dgm:pt>
    <dgm:pt modelId="{1EB57931-072F-41A7-96FD-08E708F511EF}" type="pres">
      <dgm:prSet presAssocID="{CA6851E1-FA09-FD49-8A82-7801E93C893E}" presName="spaceRect" presStyleCnt="0"/>
      <dgm:spPr/>
    </dgm:pt>
    <dgm:pt modelId="{2A74A607-C59A-4F6A-86DB-583AF60E7A8F}" type="pres">
      <dgm:prSet presAssocID="{CA6851E1-FA09-FD49-8A82-7801E93C893E}" presName="textRect" presStyleLbl="revTx" presStyleIdx="3" presStyleCnt="6">
        <dgm:presLayoutVars>
          <dgm:chMax val="1"/>
          <dgm:chPref val="1"/>
        </dgm:presLayoutVars>
      </dgm:prSet>
      <dgm:spPr/>
    </dgm:pt>
    <dgm:pt modelId="{18102365-786B-4136-8CF8-F88427B817B2}" type="pres">
      <dgm:prSet presAssocID="{296BCD30-8A8B-B14B-8690-45D1464821DF}" presName="sibTrans" presStyleCnt="0"/>
      <dgm:spPr/>
    </dgm:pt>
    <dgm:pt modelId="{8BABFD80-D268-41AE-9B07-FA9A7B94D33C}" type="pres">
      <dgm:prSet presAssocID="{E276778C-67F7-C641-AEA0-677F506494C5}" presName="compNode" presStyleCnt="0"/>
      <dgm:spPr/>
    </dgm:pt>
    <dgm:pt modelId="{6798CAAE-4D87-4C9D-9C1F-3029D2DB10CF}" type="pres">
      <dgm:prSet presAssocID="{E276778C-67F7-C641-AEA0-677F506494C5}" presName="iconBgRect" presStyleLbl="bgShp" presStyleIdx="4" presStyleCnt="6"/>
      <dgm:spPr/>
    </dgm:pt>
    <dgm:pt modelId="{399FBF42-3BEA-4352-9D41-F9C602966FE4}" type="pres">
      <dgm:prSet presAssocID="{E276778C-67F7-C641-AEA0-677F506494C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753D33D-263D-494B-8411-BEA6682616FE}" type="pres">
      <dgm:prSet presAssocID="{E276778C-67F7-C641-AEA0-677F506494C5}" presName="spaceRect" presStyleCnt="0"/>
      <dgm:spPr/>
    </dgm:pt>
    <dgm:pt modelId="{7ACAF605-2532-444F-A368-0A153F5986EB}" type="pres">
      <dgm:prSet presAssocID="{E276778C-67F7-C641-AEA0-677F506494C5}" presName="textRect" presStyleLbl="revTx" presStyleIdx="4" presStyleCnt="6">
        <dgm:presLayoutVars>
          <dgm:chMax val="1"/>
          <dgm:chPref val="1"/>
        </dgm:presLayoutVars>
      </dgm:prSet>
      <dgm:spPr/>
    </dgm:pt>
    <dgm:pt modelId="{D5119C5A-9B9B-4D9C-81A3-2EBA4D8A706A}" type="pres">
      <dgm:prSet presAssocID="{C812D118-77D2-3747-B40B-D047DD0050AC}" presName="sibTrans" presStyleCnt="0"/>
      <dgm:spPr/>
    </dgm:pt>
    <dgm:pt modelId="{0481B3EA-1611-4488-97A7-ED8038CEDDF8}" type="pres">
      <dgm:prSet presAssocID="{B07B95B6-8D8C-6648-AA94-7CF5755BB8A0}" presName="compNode" presStyleCnt="0"/>
      <dgm:spPr/>
    </dgm:pt>
    <dgm:pt modelId="{427522EF-C0FD-4D0B-B3FE-890F7A2D9062}" type="pres">
      <dgm:prSet presAssocID="{B07B95B6-8D8C-6648-AA94-7CF5755BB8A0}" presName="iconBgRect" presStyleLbl="bgShp" presStyleIdx="5" presStyleCnt="6"/>
      <dgm:spPr/>
    </dgm:pt>
    <dgm:pt modelId="{08B3F5B7-ED04-4212-A359-BE840572FFC5}" type="pres">
      <dgm:prSet presAssocID="{B07B95B6-8D8C-6648-AA94-7CF5755BB8A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07A15380-6697-42F3-83EC-D1E3DDD6A089}" type="pres">
      <dgm:prSet presAssocID="{B07B95B6-8D8C-6648-AA94-7CF5755BB8A0}" presName="spaceRect" presStyleCnt="0"/>
      <dgm:spPr/>
    </dgm:pt>
    <dgm:pt modelId="{D74B9B37-E93B-48B3-80FE-C472F00935D7}" type="pres">
      <dgm:prSet presAssocID="{B07B95B6-8D8C-6648-AA94-7CF5755BB8A0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19D7000-5FCE-4246-BEE2-AB06DCB5B6C4}" type="presOf" srcId="{E276778C-67F7-C641-AEA0-677F506494C5}" destId="{7ACAF605-2532-444F-A368-0A153F5986EB}" srcOrd="0" destOrd="0" presId="urn:microsoft.com/office/officeart/2018/5/layout/IconCircleLabelList"/>
    <dgm:cxn modelId="{4519DC05-7E63-2449-BBE7-A9F55030FAC4}" srcId="{1552DDBD-2FEC-CE4F-B774-9CBDEC65E452}" destId="{CA6851E1-FA09-FD49-8A82-7801E93C893E}" srcOrd="3" destOrd="0" parTransId="{DD546CE9-8ADA-5E43-B196-AEB69116100E}" sibTransId="{296BCD30-8A8B-B14B-8690-45D1464821DF}"/>
    <dgm:cxn modelId="{F725CD0D-8B81-E441-9D58-53F7472069E4}" srcId="{1552DDBD-2FEC-CE4F-B774-9CBDEC65E452}" destId="{9EB63EBC-244F-A144-91CF-EF4F658931F8}" srcOrd="2" destOrd="0" parTransId="{69C7B775-F9DB-2643-A65F-749241BE2377}" sibTransId="{95DC7323-C307-FA4A-976B-2479A9AD1E9B}"/>
    <dgm:cxn modelId="{A60A051A-1A3A-FA49-8A85-10E290455199}" srcId="{1552DDBD-2FEC-CE4F-B774-9CBDEC65E452}" destId="{B07B95B6-8D8C-6648-AA94-7CF5755BB8A0}" srcOrd="5" destOrd="0" parTransId="{156C3B5A-25FB-1D49-B95B-F417C521848F}" sibTransId="{885063E0-C1AA-1048-B17C-730B65D04CE8}"/>
    <dgm:cxn modelId="{EA1D4429-4D4F-C344-9714-FD6F6466945C}" srcId="{1552DDBD-2FEC-CE4F-B774-9CBDEC65E452}" destId="{E276778C-67F7-C641-AEA0-677F506494C5}" srcOrd="4" destOrd="0" parTransId="{1E47D631-37E9-FF45-AD55-9B4236CE05E1}" sibTransId="{C812D118-77D2-3747-B40B-D047DD0050AC}"/>
    <dgm:cxn modelId="{9C64C22D-28B4-2148-99D4-9D3C83B4142F}" srcId="{1552DDBD-2FEC-CE4F-B774-9CBDEC65E452}" destId="{A1597837-DBAA-074E-91C2-30A2FB50F0B2}" srcOrd="0" destOrd="0" parTransId="{41FD1F5C-9CE7-3747-A794-50251FD2B07F}" sibTransId="{89A7C02A-3919-B243-830F-A4CA1EEB43F6}"/>
    <dgm:cxn modelId="{17168A2E-9F78-C04D-89A1-5F304788764F}" type="presOf" srcId="{9EB63EBC-244F-A144-91CF-EF4F658931F8}" destId="{7C420101-DF5C-41A9-B233-97112E06C6DC}" srcOrd="0" destOrd="0" presId="urn:microsoft.com/office/officeart/2018/5/layout/IconCircleLabelList"/>
    <dgm:cxn modelId="{F8220840-E75B-FF4F-B03D-265B8DADE480}" type="presOf" srcId="{D4E3EF62-2AE2-4B43-93B7-053C981238A7}" destId="{1845D8E0-33DE-4C91-B170-A1F5198975E0}" srcOrd="0" destOrd="0" presId="urn:microsoft.com/office/officeart/2018/5/layout/IconCircleLabelList"/>
    <dgm:cxn modelId="{3523CC66-212D-1442-8C9B-B8DBD8F8F6C0}" type="presOf" srcId="{1552DDBD-2FEC-CE4F-B774-9CBDEC65E452}" destId="{C01C02C3-E228-4291-8F69-60F57467E588}" srcOrd="0" destOrd="0" presId="urn:microsoft.com/office/officeart/2018/5/layout/IconCircleLabelList"/>
    <dgm:cxn modelId="{32633755-800A-E340-98C0-5E070264A31F}" type="presOf" srcId="{B07B95B6-8D8C-6648-AA94-7CF5755BB8A0}" destId="{D74B9B37-E93B-48B3-80FE-C472F00935D7}" srcOrd="0" destOrd="0" presId="urn:microsoft.com/office/officeart/2018/5/layout/IconCircleLabelList"/>
    <dgm:cxn modelId="{C4A19594-372C-5D46-86F5-7EEC9A53BF37}" type="presOf" srcId="{A1597837-DBAA-074E-91C2-30A2FB50F0B2}" destId="{A0E9EF76-BEFA-4842-AFDF-6CABE5AE9B63}" srcOrd="0" destOrd="0" presId="urn:microsoft.com/office/officeart/2018/5/layout/IconCircleLabelList"/>
    <dgm:cxn modelId="{908068DC-0639-A44A-A4C2-81A0029F045C}" srcId="{1552DDBD-2FEC-CE4F-B774-9CBDEC65E452}" destId="{D4E3EF62-2AE2-4B43-93B7-053C981238A7}" srcOrd="1" destOrd="0" parTransId="{35E118F9-8AD8-E344-9ED0-F239774A0230}" sibTransId="{47D353FF-98AA-3644-8766-558A1148AAB8}"/>
    <dgm:cxn modelId="{FF0CACF3-9483-F649-BA52-DB5C72C7027D}" type="presOf" srcId="{CA6851E1-FA09-FD49-8A82-7801E93C893E}" destId="{2A74A607-C59A-4F6A-86DB-583AF60E7A8F}" srcOrd="0" destOrd="0" presId="urn:microsoft.com/office/officeart/2018/5/layout/IconCircleLabelList"/>
    <dgm:cxn modelId="{E4B97100-67A0-D043-A3E3-A27CBE8C3025}" type="presParOf" srcId="{C01C02C3-E228-4291-8F69-60F57467E588}" destId="{EB6E6C69-1ED8-4974-8351-E9A130E00304}" srcOrd="0" destOrd="0" presId="urn:microsoft.com/office/officeart/2018/5/layout/IconCircleLabelList"/>
    <dgm:cxn modelId="{94C542FB-B4CC-824B-8FF7-6822DA9CDDD5}" type="presParOf" srcId="{EB6E6C69-1ED8-4974-8351-E9A130E00304}" destId="{4075BCC4-0420-4E23-8543-22EF08962F93}" srcOrd="0" destOrd="0" presId="urn:microsoft.com/office/officeart/2018/5/layout/IconCircleLabelList"/>
    <dgm:cxn modelId="{B72965A5-6F42-6E45-AA94-FE6B08A32C55}" type="presParOf" srcId="{EB6E6C69-1ED8-4974-8351-E9A130E00304}" destId="{365F2551-FE2A-42FD-8B97-02F676DC4D06}" srcOrd="1" destOrd="0" presId="urn:microsoft.com/office/officeart/2018/5/layout/IconCircleLabelList"/>
    <dgm:cxn modelId="{56780B88-17E6-074E-A489-8F3283EE58A7}" type="presParOf" srcId="{EB6E6C69-1ED8-4974-8351-E9A130E00304}" destId="{0D7561F0-FDF2-4456-8E1D-C7BE458FFDFA}" srcOrd="2" destOrd="0" presId="urn:microsoft.com/office/officeart/2018/5/layout/IconCircleLabelList"/>
    <dgm:cxn modelId="{2241EDEE-1BBF-9D4E-8D86-D1AD4A28969D}" type="presParOf" srcId="{EB6E6C69-1ED8-4974-8351-E9A130E00304}" destId="{A0E9EF76-BEFA-4842-AFDF-6CABE5AE9B63}" srcOrd="3" destOrd="0" presId="urn:microsoft.com/office/officeart/2018/5/layout/IconCircleLabelList"/>
    <dgm:cxn modelId="{F88F1E34-FC38-9841-A488-C3BBD5555021}" type="presParOf" srcId="{C01C02C3-E228-4291-8F69-60F57467E588}" destId="{6E599EB1-8266-42DA-B7A7-3C920B082B2C}" srcOrd="1" destOrd="0" presId="urn:microsoft.com/office/officeart/2018/5/layout/IconCircleLabelList"/>
    <dgm:cxn modelId="{E018D657-7268-7040-9DD7-CD149BDF8B8D}" type="presParOf" srcId="{C01C02C3-E228-4291-8F69-60F57467E588}" destId="{D13F0B9F-CB9A-4AA4-BD84-D17EB433401E}" srcOrd="2" destOrd="0" presId="urn:microsoft.com/office/officeart/2018/5/layout/IconCircleLabelList"/>
    <dgm:cxn modelId="{658EBCE8-9C84-AB4B-9ADA-384D8EB03306}" type="presParOf" srcId="{D13F0B9F-CB9A-4AA4-BD84-D17EB433401E}" destId="{9BE17B87-8585-4234-9E4E-C79960C58513}" srcOrd="0" destOrd="0" presId="urn:microsoft.com/office/officeart/2018/5/layout/IconCircleLabelList"/>
    <dgm:cxn modelId="{C93F75EE-0EC4-D948-A293-AC2044CA608C}" type="presParOf" srcId="{D13F0B9F-CB9A-4AA4-BD84-D17EB433401E}" destId="{35C390F4-425A-4354-AC21-F430E5C78DEE}" srcOrd="1" destOrd="0" presId="urn:microsoft.com/office/officeart/2018/5/layout/IconCircleLabelList"/>
    <dgm:cxn modelId="{7E25CD1B-8331-ED45-8128-154982052D34}" type="presParOf" srcId="{D13F0B9F-CB9A-4AA4-BD84-D17EB433401E}" destId="{4F818C93-50C6-4CF5-BF78-33D854058D1B}" srcOrd="2" destOrd="0" presId="urn:microsoft.com/office/officeart/2018/5/layout/IconCircleLabelList"/>
    <dgm:cxn modelId="{7F56BB16-37FF-CA47-9E24-45D9C7AC46F9}" type="presParOf" srcId="{D13F0B9F-CB9A-4AA4-BD84-D17EB433401E}" destId="{1845D8E0-33DE-4C91-B170-A1F5198975E0}" srcOrd="3" destOrd="0" presId="urn:microsoft.com/office/officeart/2018/5/layout/IconCircleLabelList"/>
    <dgm:cxn modelId="{7953A83C-1DFB-944B-9901-94724CD2BEBF}" type="presParOf" srcId="{C01C02C3-E228-4291-8F69-60F57467E588}" destId="{30601596-7B22-4C89-A430-B9A20001AE7F}" srcOrd="3" destOrd="0" presId="urn:microsoft.com/office/officeart/2018/5/layout/IconCircleLabelList"/>
    <dgm:cxn modelId="{0F1624E5-D9BB-FE4F-8D45-97C06584CD2B}" type="presParOf" srcId="{C01C02C3-E228-4291-8F69-60F57467E588}" destId="{F3FFF833-138A-4DBA-830C-CBDEFD77B7F3}" srcOrd="4" destOrd="0" presId="urn:microsoft.com/office/officeart/2018/5/layout/IconCircleLabelList"/>
    <dgm:cxn modelId="{FEB8A98E-C273-FD47-AF6F-5A0FA51DF527}" type="presParOf" srcId="{F3FFF833-138A-4DBA-830C-CBDEFD77B7F3}" destId="{B4FE1A02-490C-4A4A-BF19-2CD834BE7D3F}" srcOrd="0" destOrd="0" presId="urn:microsoft.com/office/officeart/2018/5/layout/IconCircleLabelList"/>
    <dgm:cxn modelId="{7076F076-496A-854C-B7BB-6398CA8ECB74}" type="presParOf" srcId="{F3FFF833-138A-4DBA-830C-CBDEFD77B7F3}" destId="{778414D2-5921-4232-B46A-6F0460428793}" srcOrd="1" destOrd="0" presId="urn:microsoft.com/office/officeart/2018/5/layout/IconCircleLabelList"/>
    <dgm:cxn modelId="{0E46CBB0-FAE2-ED4D-951A-A054238A9E4C}" type="presParOf" srcId="{F3FFF833-138A-4DBA-830C-CBDEFD77B7F3}" destId="{D0A057B8-B7E2-4084-8FDA-476AA5946FB5}" srcOrd="2" destOrd="0" presId="urn:microsoft.com/office/officeart/2018/5/layout/IconCircleLabelList"/>
    <dgm:cxn modelId="{3AC79006-7270-C741-B012-1A4C5862FE1E}" type="presParOf" srcId="{F3FFF833-138A-4DBA-830C-CBDEFD77B7F3}" destId="{7C420101-DF5C-41A9-B233-97112E06C6DC}" srcOrd="3" destOrd="0" presId="urn:microsoft.com/office/officeart/2018/5/layout/IconCircleLabelList"/>
    <dgm:cxn modelId="{B06C5829-3A04-C548-BE40-C69316FB2050}" type="presParOf" srcId="{C01C02C3-E228-4291-8F69-60F57467E588}" destId="{39A9C413-BBEE-40C8-8C13-F60E93907B9C}" srcOrd="5" destOrd="0" presId="urn:microsoft.com/office/officeart/2018/5/layout/IconCircleLabelList"/>
    <dgm:cxn modelId="{B7179C89-90BC-C24F-BFEB-CD85FE1C3FAD}" type="presParOf" srcId="{C01C02C3-E228-4291-8F69-60F57467E588}" destId="{C754EE3D-DFFA-4ABC-B7CA-4C04681271D1}" srcOrd="6" destOrd="0" presId="urn:microsoft.com/office/officeart/2018/5/layout/IconCircleLabelList"/>
    <dgm:cxn modelId="{5638CDDE-BB0D-7840-8C20-07A417F61CCC}" type="presParOf" srcId="{C754EE3D-DFFA-4ABC-B7CA-4C04681271D1}" destId="{66B17AA8-093F-47E7-A0BB-940767F2120D}" srcOrd="0" destOrd="0" presId="urn:microsoft.com/office/officeart/2018/5/layout/IconCircleLabelList"/>
    <dgm:cxn modelId="{1E3DDAC9-047C-6849-AF4C-1199EBA5F692}" type="presParOf" srcId="{C754EE3D-DFFA-4ABC-B7CA-4C04681271D1}" destId="{98464365-4209-4741-BEDA-52BD2B77CD18}" srcOrd="1" destOrd="0" presId="urn:microsoft.com/office/officeart/2018/5/layout/IconCircleLabelList"/>
    <dgm:cxn modelId="{C195CC10-17F3-5E4C-B813-00415A509AF4}" type="presParOf" srcId="{C754EE3D-DFFA-4ABC-B7CA-4C04681271D1}" destId="{1EB57931-072F-41A7-96FD-08E708F511EF}" srcOrd="2" destOrd="0" presId="urn:microsoft.com/office/officeart/2018/5/layout/IconCircleLabelList"/>
    <dgm:cxn modelId="{613296ED-550A-5849-A2BD-A143F1B61805}" type="presParOf" srcId="{C754EE3D-DFFA-4ABC-B7CA-4C04681271D1}" destId="{2A74A607-C59A-4F6A-86DB-583AF60E7A8F}" srcOrd="3" destOrd="0" presId="urn:microsoft.com/office/officeart/2018/5/layout/IconCircleLabelList"/>
    <dgm:cxn modelId="{27A2D82E-0E2A-6444-B73E-F1CFE0636253}" type="presParOf" srcId="{C01C02C3-E228-4291-8F69-60F57467E588}" destId="{18102365-786B-4136-8CF8-F88427B817B2}" srcOrd="7" destOrd="0" presId="urn:microsoft.com/office/officeart/2018/5/layout/IconCircleLabelList"/>
    <dgm:cxn modelId="{B88B66AE-4FD3-AE4D-86D1-35DC5DC8074D}" type="presParOf" srcId="{C01C02C3-E228-4291-8F69-60F57467E588}" destId="{8BABFD80-D268-41AE-9B07-FA9A7B94D33C}" srcOrd="8" destOrd="0" presId="urn:microsoft.com/office/officeart/2018/5/layout/IconCircleLabelList"/>
    <dgm:cxn modelId="{50B8770D-4F06-7E4A-8346-38FC2258FD8D}" type="presParOf" srcId="{8BABFD80-D268-41AE-9B07-FA9A7B94D33C}" destId="{6798CAAE-4D87-4C9D-9C1F-3029D2DB10CF}" srcOrd="0" destOrd="0" presId="urn:microsoft.com/office/officeart/2018/5/layout/IconCircleLabelList"/>
    <dgm:cxn modelId="{15582A61-A411-CF48-B02F-EE9CB882A8B3}" type="presParOf" srcId="{8BABFD80-D268-41AE-9B07-FA9A7B94D33C}" destId="{399FBF42-3BEA-4352-9D41-F9C602966FE4}" srcOrd="1" destOrd="0" presId="urn:microsoft.com/office/officeart/2018/5/layout/IconCircleLabelList"/>
    <dgm:cxn modelId="{1D7D4E83-933C-5B45-BAA7-7B7B4A5E273D}" type="presParOf" srcId="{8BABFD80-D268-41AE-9B07-FA9A7B94D33C}" destId="{B753D33D-263D-494B-8411-BEA6682616FE}" srcOrd="2" destOrd="0" presId="urn:microsoft.com/office/officeart/2018/5/layout/IconCircleLabelList"/>
    <dgm:cxn modelId="{6F4973F9-5A25-C847-B306-E329ECE20347}" type="presParOf" srcId="{8BABFD80-D268-41AE-9B07-FA9A7B94D33C}" destId="{7ACAF605-2532-444F-A368-0A153F5986EB}" srcOrd="3" destOrd="0" presId="urn:microsoft.com/office/officeart/2018/5/layout/IconCircleLabelList"/>
    <dgm:cxn modelId="{6333A5AD-BD35-B847-A1EB-32B2B8090CE7}" type="presParOf" srcId="{C01C02C3-E228-4291-8F69-60F57467E588}" destId="{D5119C5A-9B9B-4D9C-81A3-2EBA4D8A706A}" srcOrd="9" destOrd="0" presId="urn:microsoft.com/office/officeart/2018/5/layout/IconCircleLabelList"/>
    <dgm:cxn modelId="{88D5EF71-933F-BD4B-998A-38F06D78AFAE}" type="presParOf" srcId="{C01C02C3-E228-4291-8F69-60F57467E588}" destId="{0481B3EA-1611-4488-97A7-ED8038CEDDF8}" srcOrd="10" destOrd="0" presId="urn:microsoft.com/office/officeart/2018/5/layout/IconCircleLabelList"/>
    <dgm:cxn modelId="{5825FC15-9D31-C046-B87C-750F6A32103C}" type="presParOf" srcId="{0481B3EA-1611-4488-97A7-ED8038CEDDF8}" destId="{427522EF-C0FD-4D0B-B3FE-890F7A2D9062}" srcOrd="0" destOrd="0" presId="urn:microsoft.com/office/officeart/2018/5/layout/IconCircleLabelList"/>
    <dgm:cxn modelId="{3435C8DC-5F67-F34C-8812-7A3F7087AA68}" type="presParOf" srcId="{0481B3EA-1611-4488-97A7-ED8038CEDDF8}" destId="{08B3F5B7-ED04-4212-A359-BE840572FFC5}" srcOrd="1" destOrd="0" presId="urn:microsoft.com/office/officeart/2018/5/layout/IconCircleLabelList"/>
    <dgm:cxn modelId="{14DADD6D-469C-454D-9051-1EE343077316}" type="presParOf" srcId="{0481B3EA-1611-4488-97A7-ED8038CEDDF8}" destId="{07A15380-6697-42F3-83EC-D1E3DDD6A089}" srcOrd="2" destOrd="0" presId="urn:microsoft.com/office/officeart/2018/5/layout/IconCircleLabelList"/>
    <dgm:cxn modelId="{388DD0A9-0B2D-9642-9037-70BCA10B404A}" type="presParOf" srcId="{0481B3EA-1611-4488-97A7-ED8038CEDDF8}" destId="{D74B9B37-E93B-48B3-80FE-C472F00935D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A8DFB-F995-7247-8C0C-D5B3C9F5BB7F}">
      <dsp:nvSpPr>
        <dsp:cNvPr id="0" name=""/>
        <dsp:cNvSpPr/>
      </dsp:nvSpPr>
      <dsp:spPr>
        <a:xfrm>
          <a:off x="1487882" y="84788"/>
          <a:ext cx="6138927" cy="2059200"/>
        </a:xfrm>
        <a:prstGeom prst="ribbon2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0" i="0" kern="1200" dirty="0">
              <a:solidFill>
                <a:sysClr val="windowText" lastClr="000000"/>
              </a:solidFill>
            </a:rPr>
            <a:t>To support Parliament's strategic plans by increasing the reach, access, and flow of empowering information about Parliament's business, fostering a better-informed citizenry.</a:t>
          </a:r>
          <a:endParaRPr lang="en-ZA" sz="1800" kern="1200" dirty="0">
            <a:solidFill>
              <a:sysClr val="windowText" lastClr="000000"/>
            </a:solidFill>
          </a:endParaRPr>
        </a:p>
      </dsp:txBody>
      <dsp:txXfrm>
        <a:off x="3022614" y="84788"/>
        <a:ext cx="3069463" cy="1715993"/>
      </dsp:txXfrm>
    </dsp:sp>
    <dsp:sp modelId="{F61043DD-F52B-1040-8A52-DE58234F4745}">
      <dsp:nvSpPr>
        <dsp:cNvPr id="0" name=""/>
        <dsp:cNvSpPr/>
      </dsp:nvSpPr>
      <dsp:spPr>
        <a:xfrm>
          <a:off x="1937099" y="2243858"/>
          <a:ext cx="5561329" cy="2059200"/>
        </a:xfrm>
        <a:prstGeom prst="ribbon2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0" i="0" kern="1200" dirty="0">
              <a:solidFill>
                <a:sysClr val="windowText" lastClr="000000"/>
              </a:solidFill>
            </a:rPr>
            <a:t>Section 59 of the Constitution enjoins Parliament: facilitate public involvement, media access, openness and transparency</a:t>
          </a:r>
          <a:endParaRPr lang="en-ZA" sz="1800" kern="1200" dirty="0">
            <a:solidFill>
              <a:sysClr val="windowText" lastClr="000000"/>
            </a:solidFill>
          </a:endParaRPr>
        </a:p>
      </dsp:txBody>
      <dsp:txXfrm>
        <a:off x="3327431" y="2243858"/>
        <a:ext cx="2780665" cy="1715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E07BC-E04A-904F-A613-B4D8D978B2A7}">
      <dsp:nvSpPr>
        <dsp:cNvPr id="0" name=""/>
        <dsp:cNvSpPr/>
      </dsp:nvSpPr>
      <dsp:spPr>
        <a:xfrm>
          <a:off x="44" y="231610"/>
          <a:ext cx="4259160" cy="85763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b="1" i="0" kern="1200" dirty="0"/>
            <a:t>Improve communication of Parliament's business:</a:t>
          </a:r>
          <a:endParaRPr lang="en-ZA" sz="2300" kern="1200" dirty="0"/>
        </a:p>
      </dsp:txBody>
      <dsp:txXfrm>
        <a:off x="44" y="231610"/>
        <a:ext cx="4259160" cy="857637"/>
      </dsp:txXfrm>
    </dsp:sp>
    <dsp:sp modelId="{031261F1-712E-4A40-8B45-C9AC92C4692E}">
      <dsp:nvSpPr>
        <dsp:cNvPr id="0" name=""/>
        <dsp:cNvSpPr/>
      </dsp:nvSpPr>
      <dsp:spPr>
        <a:xfrm>
          <a:off x="44" y="1089247"/>
          <a:ext cx="4259160" cy="3030479"/>
        </a:xfrm>
        <a:prstGeom prst="bevel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300" b="0" i="0" kern="1200" dirty="0"/>
            <a:t>Develop and implement a comprehensive communications strategy to increase public involvement and understanding.</a:t>
          </a:r>
          <a:endParaRPr lang="en-ZA" sz="2300" kern="1200" dirty="0"/>
        </a:p>
      </dsp:txBody>
      <dsp:txXfrm>
        <a:off x="378854" y="1468057"/>
        <a:ext cx="3501540" cy="2272859"/>
      </dsp:txXfrm>
    </dsp:sp>
    <dsp:sp modelId="{C5D17C9E-9ED6-F649-AB38-27F7E0C05BBD}">
      <dsp:nvSpPr>
        <dsp:cNvPr id="0" name=""/>
        <dsp:cNvSpPr/>
      </dsp:nvSpPr>
      <dsp:spPr>
        <a:xfrm>
          <a:off x="4855487" y="231610"/>
          <a:ext cx="4259160" cy="85763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b="1" i="0" kern="1200" dirty="0">
              <a:solidFill>
                <a:schemeClr val="tx1"/>
              </a:solidFill>
            </a:rPr>
            <a:t>Enhance stakeholder relationships:</a:t>
          </a:r>
          <a:endParaRPr lang="en-ZA" sz="2300" kern="1200" dirty="0">
            <a:solidFill>
              <a:schemeClr val="tx1"/>
            </a:solidFill>
          </a:endParaRPr>
        </a:p>
      </dsp:txBody>
      <dsp:txXfrm>
        <a:off x="4855487" y="231610"/>
        <a:ext cx="4259160" cy="857637"/>
      </dsp:txXfrm>
    </dsp:sp>
    <dsp:sp modelId="{BC5C3D17-FF99-9440-9FAD-A4388505531D}">
      <dsp:nvSpPr>
        <dsp:cNvPr id="0" name=""/>
        <dsp:cNvSpPr/>
      </dsp:nvSpPr>
      <dsp:spPr>
        <a:xfrm>
          <a:off x="4855487" y="1089247"/>
          <a:ext cx="4259160" cy="3030479"/>
        </a:xfrm>
        <a:prstGeom prst="bevel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300" b="0" i="0" kern="1200" dirty="0"/>
            <a:t>Create and execute a stakeholder management plan to strengthen connections with key partners and constituents.</a:t>
          </a:r>
          <a:endParaRPr lang="en-ZA" sz="2300" kern="1200" dirty="0"/>
        </a:p>
      </dsp:txBody>
      <dsp:txXfrm>
        <a:off x="5234297" y="1468057"/>
        <a:ext cx="3501540" cy="2272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5808F-F79A-1C42-89AF-107E29908DA5}">
      <dsp:nvSpPr>
        <dsp:cNvPr id="0" name=""/>
        <dsp:cNvSpPr/>
      </dsp:nvSpPr>
      <dsp:spPr>
        <a:xfrm>
          <a:off x="1336" y="124171"/>
          <a:ext cx="4913584" cy="1003927"/>
        </a:xfrm>
        <a:prstGeom prst="bevel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b="1" i="0" kern="1200" dirty="0">
              <a:solidFill>
                <a:sysClr val="windowText" lastClr="000000"/>
              </a:solidFill>
            </a:rPr>
            <a:t>Production and Publishing Section:</a:t>
          </a:r>
          <a:endParaRPr lang="en-ZA" sz="2400" kern="1200" dirty="0">
            <a:solidFill>
              <a:sysClr val="windowText" lastClr="000000"/>
            </a:solidFill>
          </a:endParaRPr>
        </a:p>
      </dsp:txBody>
      <dsp:txXfrm>
        <a:off x="126827" y="249662"/>
        <a:ext cx="4662602" cy="752945"/>
      </dsp:txXfrm>
    </dsp:sp>
    <dsp:sp modelId="{E49200F7-0125-3542-BCE8-5F74E26B4211}">
      <dsp:nvSpPr>
        <dsp:cNvPr id="0" name=""/>
        <dsp:cNvSpPr/>
      </dsp:nvSpPr>
      <dsp:spPr>
        <a:xfrm>
          <a:off x="492694" y="1128099"/>
          <a:ext cx="491358" cy="752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945"/>
              </a:lnTo>
              <a:lnTo>
                <a:pt x="491358" y="752945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7154E9B0-F9C7-B745-86FF-2D1E86C87A16}">
      <dsp:nvSpPr>
        <dsp:cNvPr id="0" name=""/>
        <dsp:cNvSpPr/>
      </dsp:nvSpPr>
      <dsp:spPr>
        <a:xfrm>
          <a:off x="984053" y="1379081"/>
          <a:ext cx="1606284" cy="1003927"/>
        </a:xfrm>
        <a:prstGeom prst="cube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0" i="0" kern="1200" dirty="0"/>
            <a:t>1. Multimedia Productions Unit</a:t>
          </a:r>
          <a:endParaRPr lang="en-ZA" sz="1300" kern="1200" dirty="0"/>
        </a:p>
      </dsp:txBody>
      <dsp:txXfrm>
        <a:off x="984053" y="1630063"/>
        <a:ext cx="1355302" cy="752945"/>
      </dsp:txXfrm>
    </dsp:sp>
    <dsp:sp modelId="{7A307685-BCFF-8D44-8408-0E15C903A273}">
      <dsp:nvSpPr>
        <dsp:cNvPr id="0" name=""/>
        <dsp:cNvSpPr/>
      </dsp:nvSpPr>
      <dsp:spPr>
        <a:xfrm>
          <a:off x="492694" y="1128099"/>
          <a:ext cx="491358" cy="2007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7855"/>
              </a:lnTo>
              <a:lnTo>
                <a:pt x="491358" y="2007855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F5A53336-C70A-EE41-B1CC-4B0D91D18190}">
      <dsp:nvSpPr>
        <dsp:cNvPr id="0" name=""/>
        <dsp:cNvSpPr/>
      </dsp:nvSpPr>
      <dsp:spPr>
        <a:xfrm>
          <a:off x="984053" y="2633991"/>
          <a:ext cx="1606284" cy="1003927"/>
        </a:xfrm>
        <a:prstGeom prst="cube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0" i="0" kern="1200" dirty="0"/>
            <a:t>2. Information and Content Development Unit</a:t>
          </a:r>
          <a:endParaRPr lang="en-ZA" sz="1300" kern="1200" dirty="0"/>
        </a:p>
      </dsp:txBody>
      <dsp:txXfrm>
        <a:off x="984053" y="2884973"/>
        <a:ext cx="1355302" cy="752945"/>
      </dsp:txXfrm>
    </dsp:sp>
    <dsp:sp modelId="{42FB0DF0-B0E4-5041-8291-9D8FC500415A}">
      <dsp:nvSpPr>
        <dsp:cNvPr id="0" name=""/>
        <dsp:cNvSpPr/>
      </dsp:nvSpPr>
      <dsp:spPr>
        <a:xfrm>
          <a:off x="5416885" y="124171"/>
          <a:ext cx="4245912" cy="1003927"/>
        </a:xfrm>
        <a:prstGeom prst="bevel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b="1" i="0" kern="1200" dirty="0">
              <a:solidFill>
                <a:sysClr val="windowText" lastClr="000000"/>
              </a:solidFill>
            </a:rPr>
            <a:t>Media and Stakeholder Relations Section</a:t>
          </a:r>
          <a:r>
            <a:rPr lang="en-ZA" sz="2400" b="1" i="0" kern="1200" dirty="0"/>
            <a:t>:</a:t>
          </a:r>
          <a:endParaRPr lang="en-ZA" sz="2400" kern="1200" dirty="0"/>
        </a:p>
      </dsp:txBody>
      <dsp:txXfrm>
        <a:off x="5542376" y="249662"/>
        <a:ext cx="3994930" cy="752945"/>
      </dsp:txXfrm>
    </dsp:sp>
    <dsp:sp modelId="{9DCE07B3-8237-494C-94B8-665992DCD5C7}">
      <dsp:nvSpPr>
        <dsp:cNvPr id="0" name=""/>
        <dsp:cNvSpPr/>
      </dsp:nvSpPr>
      <dsp:spPr>
        <a:xfrm>
          <a:off x="5841476" y="1128099"/>
          <a:ext cx="424591" cy="752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945"/>
              </a:lnTo>
              <a:lnTo>
                <a:pt x="424591" y="752945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4AED5C50-43B0-B041-8835-AE0B30982773}">
      <dsp:nvSpPr>
        <dsp:cNvPr id="0" name=""/>
        <dsp:cNvSpPr/>
      </dsp:nvSpPr>
      <dsp:spPr>
        <a:xfrm>
          <a:off x="6266067" y="1379081"/>
          <a:ext cx="1606284" cy="1003927"/>
        </a:xfrm>
        <a:prstGeom prst="cube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0" i="0" kern="1200" dirty="0"/>
            <a:t>1. Media Relations Unit</a:t>
          </a:r>
          <a:endParaRPr lang="en-ZA" sz="1300" kern="1200" dirty="0"/>
        </a:p>
      </dsp:txBody>
      <dsp:txXfrm>
        <a:off x="6266067" y="1630063"/>
        <a:ext cx="1355302" cy="752945"/>
      </dsp:txXfrm>
    </dsp:sp>
    <dsp:sp modelId="{C9D5C699-E952-384C-84DE-38B9FA6DADCC}">
      <dsp:nvSpPr>
        <dsp:cNvPr id="0" name=""/>
        <dsp:cNvSpPr/>
      </dsp:nvSpPr>
      <dsp:spPr>
        <a:xfrm>
          <a:off x="5841476" y="1128099"/>
          <a:ext cx="424591" cy="2007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7855"/>
              </a:lnTo>
              <a:lnTo>
                <a:pt x="424591" y="20078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CE225F-95E1-3B48-9024-6FB38B3F5F1E}">
      <dsp:nvSpPr>
        <dsp:cNvPr id="0" name=""/>
        <dsp:cNvSpPr/>
      </dsp:nvSpPr>
      <dsp:spPr>
        <a:xfrm>
          <a:off x="6266067" y="2633991"/>
          <a:ext cx="1606284" cy="1003927"/>
        </a:xfrm>
        <a:prstGeom prst="cube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0" i="0" kern="1200" dirty="0"/>
            <a:t>2. Internal Communications Unit</a:t>
          </a:r>
          <a:endParaRPr lang="en-ZA" sz="1300" kern="1200" dirty="0"/>
        </a:p>
      </dsp:txBody>
      <dsp:txXfrm>
        <a:off x="6266067" y="2884973"/>
        <a:ext cx="1355302" cy="752945"/>
      </dsp:txXfrm>
    </dsp:sp>
    <dsp:sp modelId="{BF44C280-795B-B44F-A3EE-D23AAB256B79}">
      <dsp:nvSpPr>
        <dsp:cNvPr id="0" name=""/>
        <dsp:cNvSpPr/>
      </dsp:nvSpPr>
      <dsp:spPr>
        <a:xfrm>
          <a:off x="5841476" y="1128099"/>
          <a:ext cx="424591" cy="3262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2765"/>
              </a:lnTo>
              <a:lnTo>
                <a:pt x="424591" y="3262765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4EC5D059-6B7E-1E4D-A166-39366EFABD82}">
      <dsp:nvSpPr>
        <dsp:cNvPr id="0" name=""/>
        <dsp:cNvSpPr/>
      </dsp:nvSpPr>
      <dsp:spPr>
        <a:xfrm>
          <a:off x="6266067" y="3888901"/>
          <a:ext cx="1606284" cy="1003927"/>
        </a:xfrm>
        <a:prstGeom prst="cube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0" i="0" kern="1200" dirty="0"/>
            <a:t>3. Public Relations Unit</a:t>
          </a:r>
          <a:endParaRPr lang="en-ZA" sz="1300" kern="1200" dirty="0"/>
        </a:p>
      </dsp:txBody>
      <dsp:txXfrm>
        <a:off x="6266067" y="4139883"/>
        <a:ext cx="1355302" cy="7529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E22B9-963D-AA4A-ADA0-28BEDF99E1CB}">
      <dsp:nvSpPr>
        <dsp:cNvPr id="0" name=""/>
        <dsp:cNvSpPr/>
      </dsp:nvSpPr>
      <dsp:spPr>
        <a:xfrm>
          <a:off x="153302" y="390231"/>
          <a:ext cx="2784856" cy="2088642"/>
        </a:xfrm>
        <a:prstGeom prst="upArrow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92FE6-90E7-9D4E-8AB3-C747066974DB}">
      <dsp:nvSpPr>
        <dsp:cNvPr id="0" name=""/>
        <dsp:cNvSpPr/>
      </dsp:nvSpPr>
      <dsp:spPr>
        <a:xfrm>
          <a:off x="4010444" y="152773"/>
          <a:ext cx="5104227" cy="3649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ZA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400" b="0" i="0" u="none" strike="noStrike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Speaker of the National Assembly</a:t>
          </a:r>
          <a:endParaRPr lang="en-GB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400" b="0" i="0" u="none" strike="noStrike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Chairperson of the NCOP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400" b="0" i="0" u="none" strike="noStrike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Deputy Speaker and Chairperson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400" b="0" i="0" u="none" strike="noStrike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House Chairperson</a:t>
          </a:r>
          <a:endParaRPr lang="en-ZA" sz="2400" b="0" i="0" u="none" strike="noStrike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400" b="0" i="0" u="none" strike="noStrike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Chairpersons of Committees 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400" b="0" i="0" u="none" strike="noStrike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Secretary to Parliament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400" b="0" i="0" u="none" strike="noStrike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Parliament Spokesperson</a:t>
          </a:r>
        </a:p>
      </dsp:txBody>
      <dsp:txXfrm>
        <a:off x="4010444" y="152773"/>
        <a:ext cx="5104227" cy="3649568"/>
      </dsp:txXfrm>
    </dsp:sp>
    <dsp:sp modelId="{50F72ACE-6D05-3141-9103-E2C831A5680E}">
      <dsp:nvSpPr>
        <dsp:cNvPr id="0" name=""/>
        <dsp:cNvSpPr/>
      </dsp:nvSpPr>
      <dsp:spPr>
        <a:xfrm>
          <a:off x="988759" y="2652927"/>
          <a:ext cx="2784856" cy="2088642"/>
        </a:xfrm>
        <a:prstGeom prst="downArrow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212B1-BFEA-EC4D-BD4F-67B373DFAC8A}">
      <dsp:nvSpPr>
        <dsp:cNvPr id="0" name=""/>
        <dsp:cNvSpPr/>
      </dsp:nvSpPr>
      <dsp:spPr>
        <a:xfrm>
          <a:off x="3857161" y="2652927"/>
          <a:ext cx="5104227" cy="2088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6500" kern="1200" dirty="0"/>
        </a:p>
      </dsp:txBody>
      <dsp:txXfrm>
        <a:off x="3857161" y="2652927"/>
        <a:ext cx="5104227" cy="20886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38097-F9D2-4348-9EA1-300CDF958EBB}">
      <dsp:nvSpPr>
        <dsp:cNvPr id="0" name=""/>
        <dsp:cNvSpPr/>
      </dsp:nvSpPr>
      <dsp:spPr>
        <a:xfrm>
          <a:off x="0" y="1305401"/>
          <a:ext cx="9114692" cy="1740535"/>
        </a:xfrm>
        <a:prstGeom prst="notched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32743-011C-434B-8AA3-C2EB731D244F}">
      <dsp:nvSpPr>
        <dsp:cNvPr id="0" name=""/>
        <dsp:cNvSpPr/>
      </dsp:nvSpPr>
      <dsp:spPr>
        <a:xfrm>
          <a:off x="4105" y="0"/>
          <a:ext cx="1974701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0" i="0" kern="1200"/>
            <a:t>Develop and implement robust digital strategies</a:t>
          </a:r>
          <a:endParaRPr lang="en-ZA" sz="2000" kern="1200"/>
        </a:p>
      </dsp:txBody>
      <dsp:txXfrm>
        <a:off x="4105" y="0"/>
        <a:ext cx="1974701" cy="1740535"/>
      </dsp:txXfrm>
    </dsp:sp>
    <dsp:sp modelId="{84761B44-E15A-5E4F-A27D-AB21BF1C404F}">
      <dsp:nvSpPr>
        <dsp:cNvPr id="0" name=""/>
        <dsp:cNvSpPr/>
      </dsp:nvSpPr>
      <dsp:spPr>
        <a:xfrm>
          <a:off x="773889" y="1958102"/>
          <a:ext cx="435133" cy="435133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15332-84F4-0C4F-BC14-E422A92C327F}">
      <dsp:nvSpPr>
        <dsp:cNvPr id="0" name=""/>
        <dsp:cNvSpPr/>
      </dsp:nvSpPr>
      <dsp:spPr>
        <a:xfrm>
          <a:off x="2077542" y="2610802"/>
          <a:ext cx="1974701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0" i="0" kern="1200"/>
            <a:t>Manage official social media accounts</a:t>
          </a:r>
          <a:endParaRPr lang="en-ZA" sz="2000" kern="1200"/>
        </a:p>
      </dsp:txBody>
      <dsp:txXfrm>
        <a:off x="2077542" y="2610802"/>
        <a:ext cx="1974701" cy="1740535"/>
      </dsp:txXfrm>
    </dsp:sp>
    <dsp:sp modelId="{03809AD6-E8F3-8E4E-8925-FF9857C2E30C}">
      <dsp:nvSpPr>
        <dsp:cNvPr id="0" name=""/>
        <dsp:cNvSpPr/>
      </dsp:nvSpPr>
      <dsp:spPr>
        <a:xfrm>
          <a:off x="2847326" y="1958102"/>
          <a:ext cx="435133" cy="435133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110D0-BCEA-484A-BA11-418291EA15C8}">
      <dsp:nvSpPr>
        <dsp:cNvPr id="0" name=""/>
        <dsp:cNvSpPr/>
      </dsp:nvSpPr>
      <dsp:spPr>
        <a:xfrm>
          <a:off x="4150978" y="0"/>
          <a:ext cx="1974701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0" i="0" kern="1200"/>
            <a:t>Create engaging social media content</a:t>
          </a:r>
          <a:endParaRPr lang="en-ZA" sz="2000" kern="1200"/>
        </a:p>
      </dsp:txBody>
      <dsp:txXfrm>
        <a:off x="4150978" y="0"/>
        <a:ext cx="1974701" cy="1740535"/>
      </dsp:txXfrm>
    </dsp:sp>
    <dsp:sp modelId="{AE938482-02F7-8340-A0FC-C731776337F7}">
      <dsp:nvSpPr>
        <dsp:cNvPr id="0" name=""/>
        <dsp:cNvSpPr/>
      </dsp:nvSpPr>
      <dsp:spPr>
        <a:xfrm>
          <a:off x="4920762" y="1958102"/>
          <a:ext cx="435133" cy="435133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A5891-24D3-2846-8E64-7DA6000DB9A4}">
      <dsp:nvSpPr>
        <dsp:cNvPr id="0" name=""/>
        <dsp:cNvSpPr/>
      </dsp:nvSpPr>
      <dsp:spPr>
        <a:xfrm>
          <a:off x="6224415" y="2610802"/>
          <a:ext cx="1974701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0" i="0" kern="1200"/>
            <a:t>Monitor and respond to public engagement online</a:t>
          </a:r>
          <a:endParaRPr lang="en-ZA" sz="2000" kern="1200"/>
        </a:p>
      </dsp:txBody>
      <dsp:txXfrm>
        <a:off x="6224415" y="2610802"/>
        <a:ext cx="1974701" cy="1740535"/>
      </dsp:txXfrm>
    </dsp:sp>
    <dsp:sp modelId="{C66E4A11-D17C-8248-B6DE-B2C8F3368AA0}">
      <dsp:nvSpPr>
        <dsp:cNvPr id="0" name=""/>
        <dsp:cNvSpPr/>
      </dsp:nvSpPr>
      <dsp:spPr>
        <a:xfrm>
          <a:off x="6994199" y="1958102"/>
          <a:ext cx="435133" cy="435133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7C710-962E-7048-8A23-E9B1235AB410}">
      <dsp:nvSpPr>
        <dsp:cNvPr id="0" name=""/>
        <dsp:cNvSpPr/>
      </dsp:nvSpPr>
      <dsp:spPr>
        <a:xfrm>
          <a:off x="0" y="40722"/>
          <a:ext cx="9817769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700" b="0" i="0" kern="1200"/>
            <a:t>Accessibility needs for media and public engagement</a:t>
          </a:r>
          <a:endParaRPr lang="en-ZA" sz="2700" kern="1200"/>
        </a:p>
      </dsp:txBody>
      <dsp:txXfrm>
        <a:off x="31613" y="72335"/>
        <a:ext cx="9754543" cy="584369"/>
      </dsp:txXfrm>
    </dsp:sp>
    <dsp:sp modelId="{6DF97736-F4F3-2949-9B9B-CF5C7F8BC5A6}">
      <dsp:nvSpPr>
        <dsp:cNvPr id="0" name=""/>
        <dsp:cNvSpPr/>
      </dsp:nvSpPr>
      <dsp:spPr>
        <a:xfrm>
          <a:off x="0" y="766077"/>
          <a:ext cx="9817769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700" b="0" i="0" kern="1200"/>
            <a:t>Swift approval processes for communications</a:t>
          </a:r>
          <a:endParaRPr lang="en-ZA" sz="2700" kern="1200"/>
        </a:p>
      </dsp:txBody>
      <dsp:txXfrm>
        <a:off x="31613" y="797690"/>
        <a:ext cx="9754543" cy="584369"/>
      </dsp:txXfrm>
    </dsp:sp>
    <dsp:sp modelId="{E208E9CC-F882-5C42-A7EF-E961AF45DCB4}">
      <dsp:nvSpPr>
        <dsp:cNvPr id="0" name=""/>
        <dsp:cNvSpPr/>
      </dsp:nvSpPr>
      <dsp:spPr>
        <a:xfrm>
          <a:off x="0" y="1491432"/>
          <a:ext cx="9817769" cy="6475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700" b="0" i="0" kern="1200" dirty="0"/>
            <a:t>Active participation in multimedia activities</a:t>
          </a:r>
          <a:endParaRPr lang="en-ZA" sz="2700" kern="1200" dirty="0"/>
        </a:p>
      </dsp:txBody>
      <dsp:txXfrm>
        <a:off x="31613" y="1523045"/>
        <a:ext cx="9754543" cy="584369"/>
      </dsp:txXfrm>
    </dsp:sp>
    <dsp:sp modelId="{46F90008-4B46-FF49-B726-5800F535CA9E}">
      <dsp:nvSpPr>
        <dsp:cNvPr id="0" name=""/>
        <dsp:cNvSpPr/>
      </dsp:nvSpPr>
      <dsp:spPr>
        <a:xfrm>
          <a:off x="0" y="2216787"/>
          <a:ext cx="9817769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700" b="0" i="0" kern="1200"/>
            <a:t>Accessibility and Availability</a:t>
          </a:r>
          <a:endParaRPr lang="en-ZA" sz="2700" kern="1200"/>
        </a:p>
      </dsp:txBody>
      <dsp:txXfrm>
        <a:off x="31613" y="2248400"/>
        <a:ext cx="9754543" cy="584369"/>
      </dsp:txXfrm>
    </dsp:sp>
    <dsp:sp modelId="{9B2CEF69-E2ED-D240-8DA4-63D383388283}">
      <dsp:nvSpPr>
        <dsp:cNvPr id="0" name=""/>
        <dsp:cNvSpPr/>
      </dsp:nvSpPr>
      <dsp:spPr>
        <a:xfrm>
          <a:off x="0" y="2942142"/>
          <a:ext cx="9817769" cy="6475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700" b="0" i="0" kern="1200"/>
            <a:t>Open Communication with PCS Team</a:t>
          </a:r>
          <a:endParaRPr lang="en-ZA" sz="2700" kern="1200"/>
        </a:p>
      </dsp:txBody>
      <dsp:txXfrm>
        <a:off x="31613" y="2973755"/>
        <a:ext cx="9754543" cy="584369"/>
      </dsp:txXfrm>
    </dsp:sp>
    <dsp:sp modelId="{E15C059A-AD4A-E84B-A21C-98EA044D4FC9}">
      <dsp:nvSpPr>
        <dsp:cNvPr id="0" name=""/>
        <dsp:cNvSpPr/>
      </dsp:nvSpPr>
      <dsp:spPr>
        <a:xfrm>
          <a:off x="0" y="3667497"/>
          <a:ext cx="9817769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700" b="0" i="0" kern="1200"/>
            <a:t>Collaborative Content Development</a:t>
          </a:r>
          <a:endParaRPr lang="en-ZA" sz="2700" kern="1200"/>
        </a:p>
      </dsp:txBody>
      <dsp:txXfrm>
        <a:off x="31613" y="3699110"/>
        <a:ext cx="9754543" cy="584369"/>
      </dsp:txXfrm>
    </dsp:sp>
    <dsp:sp modelId="{9B259D9F-ED10-4640-8073-4B4C734027EE}">
      <dsp:nvSpPr>
        <dsp:cNvPr id="0" name=""/>
        <dsp:cNvSpPr/>
      </dsp:nvSpPr>
      <dsp:spPr>
        <a:xfrm>
          <a:off x="0" y="4392852"/>
          <a:ext cx="9817769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700" b="0" i="0" kern="1200"/>
            <a:t>Social Media communications</a:t>
          </a:r>
          <a:endParaRPr lang="en-ZA" sz="2700" kern="1200"/>
        </a:p>
      </dsp:txBody>
      <dsp:txXfrm>
        <a:off x="31613" y="4424465"/>
        <a:ext cx="9754543" cy="5843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C9D3C-D1B8-9848-9E4C-40E07CE376F9}">
      <dsp:nvSpPr>
        <dsp:cNvPr id="0" name=""/>
        <dsp:cNvSpPr/>
      </dsp:nvSpPr>
      <dsp:spPr>
        <a:xfrm rot="4396374">
          <a:off x="1550552" y="1020689"/>
          <a:ext cx="4427912" cy="3087916"/>
        </a:xfrm>
        <a:prstGeom prst="swooshArrow">
          <a:avLst>
            <a:gd name="adj1" fmla="val 16310"/>
            <a:gd name="adj2" fmla="val 3137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F2197-8708-314C-823A-9062868D48D2}">
      <dsp:nvSpPr>
        <dsp:cNvPr id="0" name=""/>
        <dsp:cNvSpPr/>
      </dsp:nvSpPr>
      <dsp:spPr>
        <a:xfrm>
          <a:off x="3209262" y="1423892"/>
          <a:ext cx="111818" cy="111818"/>
        </a:xfrm>
        <a:prstGeom prst="ellipse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C9B7F-C88B-FD4D-8036-6161BF951A8D}">
      <dsp:nvSpPr>
        <dsp:cNvPr id="0" name=""/>
        <dsp:cNvSpPr/>
      </dsp:nvSpPr>
      <dsp:spPr>
        <a:xfrm>
          <a:off x="3974912" y="2041459"/>
          <a:ext cx="111818" cy="111818"/>
        </a:xfrm>
        <a:prstGeom prst="ellipse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1FED7-2BA0-7D41-8AC9-D6DCB90008BF}">
      <dsp:nvSpPr>
        <dsp:cNvPr id="0" name=""/>
        <dsp:cNvSpPr/>
      </dsp:nvSpPr>
      <dsp:spPr>
        <a:xfrm>
          <a:off x="4548727" y="2763664"/>
          <a:ext cx="111818" cy="111818"/>
        </a:xfrm>
        <a:prstGeom prst="ellipse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DF33A-87B6-2344-8692-CD17C5E9085A}">
      <dsp:nvSpPr>
        <dsp:cNvPr id="0" name=""/>
        <dsp:cNvSpPr/>
      </dsp:nvSpPr>
      <dsp:spPr>
        <a:xfrm>
          <a:off x="935209" y="0"/>
          <a:ext cx="2724640" cy="820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/>
            <a:t>Bringing Parliament into disrepute</a:t>
          </a:r>
          <a:endParaRPr lang="en-ZA" sz="2400" kern="1200" dirty="0"/>
        </a:p>
      </dsp:txBody>
      <dsp:txXfrm>
        <a:off x="935209" y="0"/>
        <a:ext cx="2724640" cy="820687"/>
      </dsp:txXfrm>
    </dsp:sp>
    <dsp:sp modelId="{D7701EB3-8E81-A446-929A-34F203069FEC}">
      <dsp:nvSpPr>
        <dsp:cNvPr id="0" name=""/>
        <dsp:cNvSpPr/>
      </dsp:nvSpPr>
      <dsp:spPr>
        <a:xfrm>
          <a:off x="3841037" y="894179"/>
          <a:ext cx="3319673" cy="1171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/>
            <a:t>Use derogatory, racists, sexist language or content</a:t>
          </a:r>
          <a:endParaRPr lang="en-ZA" sz="2400" kern="1200" dirty="0"/>
        </a:p>
      </dsp:txBody>
      <dsp:txXfrm>
        <a:off x="3841037" y="894179"/>
        <a:ext cx="3319673" cy="1171243"/>
      </dsp:txXfrm>
    </dsp:sp>
    <dsp:sp modelId="{158B02B5-7D16-C24D-B4BA-079D6FDAE9A8}">
      <dsp:nvSpPr>
        <dsp:cNvPr id="0" name=""/>
        <dsp:cNvSpPr/>
      </dsp:nvSpPr>
      <dsp:spPr>
        <a:xfrm>
          <a:off x="840119" y="1831540"/>
          <a:ext cx="2964594" cy="820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/>
            <a:t>Incite violence or promote hate speech</a:t>
          </a:r>
          <a:endParaRPr lang="en-ZA" sz="2400" kern="1200" dirty="0"/>
        </a:p>
      </dsp:txBody>
      <dsp:txXfrm>
        <a:off x="840119" y="1831540"/>
        <a:ext cx="2964594" cy="820687"/>
      </dsp:txXfrm>
    </dsp:sp>
    <dsp:sp modelId="{FA1080C8-07BD-A340-98EB-A9270B8DB9D9}">
      <dsp:nvSpPr>
        <dsp:cNvPr id="0" name=""/>
        <dsp:cNvSpPr/>
      </dsp:nvSpPr>
      <dsp:spPr>
        <a:xfrm>
          <a:off x="4985050" y="2286344"/>
          <a:ext cx="2720416" cy="1162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/>
            <a:t>Like, share or comment on content that is derogatory</a:t>
          </a:r>
          <a:r>
            <a:rPr lang="en-GB" sz="1600" b="0" i="0" kern="1200" dirty="0"/>
            <a:t>,</a:t>
          </a:r>
          <a:endParaRPr lang="en-ZA" sz="1600" kern="1200" dirty="0"/>
        </a:p>
      </dsp:txBody>
      <dsp:txXfrm>
        <a:off x="4985050" y="2286344"/>
        <a:ext cx="2720416" cy="1162708"/>
      </dsp:txXfrm>
    </dsp:sp>
    <dsp:sp modelId="{9A66C078-01AE-E043-8059-9F400B0FCC30}">
      <dsp:nvSpPr>
        <dsp:cNvPr id="0" name=""/>
        <dsp:cNvSpPr/>
      </dsp:nvSpPr>
      <dsp:spPr>
        <a:xfrm>
          <a:off x="2482482" y="4308608"/>
          <a:ext cx="6005810" cy="820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/>
            <a:t>Racist, sexists or promotes hate speech in order to promote such content</a:t>
          </a:r>
          <a:endParaRPr lang="en-ZA" sz="2400" kern="1200" dirty="0"/>
        </a:p>
      </dsp:txBody>
      <dsp:txXfrm>
        <a:off x="2482482" y="4308608"/>
        <a:ext cx="6005810" cy="8206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5BCC4-0420-4E23-8543-22EF08962F93}">
      <dsp:nvSpPr>
        <dsp:cNvPr id="0" name=""/>
        <dsp:cNvSpPr/>
      </dsp:nvSpPr>
      <dsp:spPr>
        <a:xfrm>
          <a:off x="950146" y="29329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F2551-FE2A-42FD-8B97-02F676DC4D06}">
      <dsp:nvSpPr>
        <dsp:cNvPr id="0" name=""/>
        <dsp:cNvSpPr/>
      </dsp:nvSpPr>
      <dsp:spPr>
        <a:xfrm>
          <a:off x="1184146" y="263329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9EF76-BEFA-4842-AFDF-6CABE5AE9B63}">
      <dsp:nvSpPr>
        <dsp:cNvPr id="0" name=""/>
        <dsp:cNvSpPr/>
      </dsp:nvSpPr>
      <dsp:spPr>
        <a:xfrm>
          <a:off x="599146" y="1469329"/>
          <a:ext cx="1800000" cy="765000"/>
        </a:xfrm>
        <a:prstGeom prst="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1600" b="0" i="0" kern="1200">
              <a:solidFill>
                <a:sysClr val="windowText" lastClr="000000"/>
              </a:solidFill>
            </a:rPr>
            <a:t>Media training for Chairpersons</a:t>
          </a:r>
          <a:endParaRPr lang="en-ZA" sz="1600" kern="1200">
            <a:solidFill>
              <a:sysClr val="windowText" lastClr="000000"/>
            </a:solidFill>
          </a:endParaRPr>
        </a:p>
      </dsp:txBody>
      <dsp:txXfrm>
        <a:off x="599146" y="1469329"/>
        <a:ext cx="1800000" cy="765000"/>
      </dsp:txXfrm>
    </dsp:sp>
    <dsp:sp modelId="{9BE17B87-8585-4234-9E4E-C79960C58513}">
      <dsp:nvSpPr>
        <dsp:cNvPr id="0" name=""/>
        <dsp:cNvSpPr/>
      </dsp:nvSpPr>
      <dsp:spPr>
        <a:xfrm>
          <a:off x="3065146" y="29329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390F4-425A-4354-AC21-F430E5C78DEE}">
      <dsp:nvSpPr>
        <dsp:cNvPr id="0" name=""/>
        <dsp:cNvSpPr/>
      </dsp:nvSpPr>
      <dsp:spPr>
        <a:xfrm>
          <a:off x="3299146" y="263329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5D8E0-33DE-4C91-B170-A1F5198975E0}">
      <dsp:nvSpPr>
        <dsp:cNvPr id="0" name=""/>
        <dsp:cNvSpPr/>
      </dsp:nvSpPr>
      <dsp:spPr>
        <a:xfrm>
          <a:off x="2714146" y="1469329"/>
          <a:ext cx="1800000" cy="765000"/>
        </a:xfrm>
        <a:prstGeom prst="rect">
          <a:avLst/>
        </a:prstGeom>
        <a:solidFill>
          <a:schemeClr val="accent4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1600" b="0" i="0" kern="1200">
              <a:solidFill>
                <a:sysClr val="windowText" lastClr="000000"/>
              </a:solidFill>
            </a:rPr>
            <a:t>Weekly clusters media engagement</a:t>
          </a:r>
          <a:endParaRPr lang="en-ZA" sz="1600" kern="1200">
            <a:solidFill>
              <a:sysClr val="windowText" lastClr="000000"/>
            </a:solidFill>
          </a:endParaRPr>
        </a:p>
      </dsp:txBody>
      <dsp:txXfrm>
        <a:off x="2714146" y="1469329"/>
        <a:ext cx="1800000" cy="765000"/>
      </dsp:txXfrm>
    </dsp:sp>
    <dsp:sp modelId="{B4FE1A02-490C-4A4A-BF19-2CD834BE7D3F}">
      <dsp:nvSpPr>
        <dsp:cNvPr id="0" name=""/>
        <dsp:cNvSpPr/>
      </dsp:nvSpPr>
      <dsp:spPr>
        <a:xfrm>
          <a:off x="5180146" y="29329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414D2-5921-4232-B46A-6F0460428793}">
      <dsp:nvSpPr>
        <dsp:cNvPr id="0" name=""/>
        <dsp:cNvSpPr/>
      </dsp:nvSpPr>
      <dsp:spPr>
        <a:xfrm>
          <a:off x="5414146" y="263329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20101-DF5C-41A9-B233-97112E06C6DC}">
      <dsp:nvSpPr>
        <dsp:cNvPr id="0" name=""/>
        <dsp:cNvSpPr/>
      </dsp:nvSpPr>
      <dsp:spPr>
        <a:xfrm>
          <a:off x="4829146" y="1469329"/>
          <a:ext cx="1800000" cy="765000"/>
        </a:xfrm>
        <a:prstGeom prst="rect">
          <a:avLst/>
        </a:prstGeom>
        <a:solidFill>
          <a:schemeClr val="accent2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1600" b="0" i="0" kern="1200">
              <a:solidFill>
                <a:sysClr val="windowText" lastClr="000000"/>
              </a:solidFill>
            </a:rPr>
            <a:t>Parliamentary TV channel enhancements</a:t>
          </a:r>
          <a:endParaRPr lang="en-ZA" sz="1600" kern="1200">
            <a:solidFill>
              <a:sysClr val="windowText" lastClr="000000"/>
            </a:solidFill>
          </a:endParaRPr>
        </a:p>
      </dsp:txBody>
      <dsp:txXfrm>
        <a:off x="4829146" y="1469329"/>
        <a:ext cx="1800000" cy="765000"/>
      </dsp:txXfrm>
    </dsp:sp>
    <dsp:sp modelId="{66B17AA8-093F-47E7-A0BB-940767F2120D}">
      <dsp:nvSpPr>
        <dsp:cNvPr id="0" name=""/>
        <dsp:cNvSpPr/>
      </dsp:nvSpPr>
      <dsp:spPr>
        <a:xfrm>
          <a:off x="7295146" y="29329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64365-4209-4741-BEDA-52BD2B77CD18}">
      <dsp:nvSpPr>
        <dsp:cNvPr id="0" name=""/>
        <dsp:cNvSpPr/>
      </dsp:nvSpPr>
      <dsp:spPr>
        <a:xfrm>
          <a:off x="7529146" y="263329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4A607-C59A-4F6A-86DB-583AF60E7A8F}">
      <dsp:nvSpPr>
        <dsp:cNvPr id="0" name=""/>
        <dsp:cNvSpPr/>
      </dsp:nvSpPr>
      <dsp:spPr>
        <a:xfrm>
          <a:off x="6944146" y="1469329"/>
          <a:ext cx="1800000" cy="765000"/>
        </a:xfrm>
        <a:prstGeom prst="rect">
          <a:avLst/>
        </a:prstGeom>
        <a:solidFill>
          <a:schemeClr val="accent2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1600" b="0" i="0" kern="1200">
              <a:solidFill>
                <a:sysClr val="windowText" lastClr="000000"/>
              </a:solidFill>
            </a:rPr>
            <a:t>Expanded broadcast capabilities</a:t>
          </a:r>
          <a:endParaRPr lang="en-ZA" sz="1600" kern="1200">
            <a:solidFill>
              <a:sysClr val="windowText" lastClr="000000"/>
            </a:solidFill>
          </a:endParaRPr>
        </a:p>
      </dsp:txBody>
      <dsp:txXfrm>
        <a:off x="6944146" y="1469329"/>
        <a:ext cx="1800000" cy="765000"/>
      </dsp:txXfrm>
    </dsp:sp>
    <dsp:sp modelId="{6798CAAE-4D87-4C9D-9C1F-3029D2DB10CF}">
      <dsp:nvSpPr>
        <dsp:cNvPr id="0" name=""/>
        <dsp:cNvSpPr/>
      </dsp:nvSpPr>
      <dsp:spPr>
        <a:xfrm>
          <a:off x="3065146" y="2684329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FBF42-3BEA-4352-9D41-F9C602966FE4}">
      <dsp:nvSpPr>
        <dsp:cNvPr id="0" name=""/>
        <dsp:cNvSpPr/>
      </dsp:nvSpPr>
      <dsp:spPr>
        <a:xfrm>
          <a:off x="3299146" y="2918329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AF605-2532-444F-A368-0A153F5986EB}">
      <dsp:nvSpPr>
        <dsp:cNvPr id="0" name=""/>
        <dsp:cNvSpPr/>
      </dsp:nvSpPr>
      <dsp:spPr>
        <a:xfrm>
          <a:off x="2714146" y="4124329"/>
          <a:ext cx="1800000" cy="765000"/>
        </a:xfrm>
        <a:prstGeom prst="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1600" b="0" i="0" kern="1200">
              <a:solidFill>
                <a:sysClr val="windowText" lastClr="000000"/>
              </a:solidFill>
            </a:rPr>
            <a:t>Thought leadership programs</a:t>
          </a:r>
          <a:endParaRPr lang="en-ZA" sz="1600" kern="1200">
            <a:solidFill>
              <a:sysClr val="windowText" lastClr="000000"/>
            </a:solidFill>
          </a:endParaRPr>
        </a:p>
      </dsp:txBody>
      <dsp:txXfrm>
        <a:off x="2714146" y="4124329"/>
        <a:ext cx="1800000" cy="765000"/>
      </dsp:txXfrm>
    </dsp:sp>
    <dsp:sp modelId="{427522EF-C0FD-4D0B-B3FE-890F7A2D9062}">
      <dsp:nvSpPr>
        <dsp:cNvPr id="0" name=""/>
        <dsp:cNvSpPr/>
      </dsp:nvSpPr>
      <dsp:spPr>
        <a:xfrm>
          <a:off x="5180146" y="2684329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3F5B7-ED04-4212-A359-BE840572FFC5}">
      <dsp:nvSpPr>
        <dsp:cNvPr id="0" name=""/>
        <dsp:cNvSpPr/>
      </dsp:nvSpPr>
      <dsp:spPr>
        <a:xfrm>
          <a:off x="5414146" y="2918329"/>
          <a:ext cx="630000" cy="6300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B9B37-E93B-48B3-80FE-C472F00935D7}">
      <dsp:nvSpPr>
        <dsp:cNvPr id="0" name=""/>
        <dsp:cNvSpPr/>
      </dsp:nvSpPr>
      <dsp:spPr>
        <a:xfrm>
          <a:off x="4829146" y="4124329"/>
          <a:ext cx="1800000" cy="765000"/>
        </a:xfrm>
        <a:prstGeom prst="rect">
          <a:avLst/>
        </a:prstGeom>
        <a:solidFill>
          <a:schemeClr val="accent4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1600" b="0" i="0" kern="1200">
              <a:solidFill>
                <a:sysClr val="windowText" lastClr="000000"/>
              </a:solidFill>
            </a:rPr>
            <a:t>Committee-specific social media accounts</a:t>
          </a:r>
          <a:endParaRPr lang="en-ZA" sz="1600" kern="1200">
            <a:solidFill>
              <a:sysClr val="windowText" lastClr="000000"/>
            </a:solidFill>
          </a:endParaRPr>
        </a:p>
      </dsp:txBody>
      <dsp:txXfrm>
        <a:off x="4829146" y="4124329"/>
        <a:ext cx="1800000" cy="76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0C545-A243-9544-ACB4-36DF1ADFBD98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08EC5-0C57-B944-8316-B00B070D4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0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495DC-61EB-C533-4972-E9513396F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03B667-678E-6E86-65A2-3747F8B96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B4984-2E55-9B8F-C5BF-46DCD895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B0A7A-468E-397D-D426-6C911C75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EEDB7-AC23-B0FC-BEB0-889B37A8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5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33F71-7481-87D9-C779-9FA1EDD22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464D8-532F-6A9F-69FE-FF4CC270A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628E4-76C1-A370-7239-4EEC4B610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E28AA-52BE-35CA-2CCF-2B5536A2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800F8-8846-43F4-63BC-FA8BA07A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2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D732E3-92A5-7033-A989-EFF6E6256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465CA8-2B2B-7ED0-76A6-F082C7543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D902A-DFCA-5D84-C709-B47C95D4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93746-C577-D4B8-ABBA-E9A4F0B9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DCCDC-2079-A392-9169-BF7BAB27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9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152D4-C586-6CDA-C6E9-49E3C6127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9114692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AB79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HEADING COMES IN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A4F34-B81A-2293-1C6C-5C997FB36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1469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489D3-B95E-0674-D244-57EE02CE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22AA7-233A-A734-D932-6D21EC304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0182D-A950-4313-5F84-6C4E06B4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387B-C033-F03C-F596-22E2847C6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D4AAE-202F-1B9C-E7FC-83B619DA9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E3DAE-539A-0870-9769-D7B8D4DA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FACC5-2A11-F23C-9FAF-8FE578EC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7F098-CF75-3751-0D4A-54A9B6453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3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46EC-30EA-2C60-9E36-C88D74E32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AD8D0-4BED-11F9-597B-A86B8B901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6BE93-CF57-5940-A413-5FF699559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01A54-D32C-071C-BB65-A53E04CD3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C4995-92A7-2E9D-1967-DDA7947C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1F726-363B-4B33-09DD-2E3E53F71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1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44DA2-C033-5FC6-BFDF-966FA1FD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9F618-0A00-B9D4-93F9-EEFC10A0B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7918E-5692-BFE5-6964-350D8995A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B8825-138D-3763-8F77-7EC302C75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F4104-2338-3229-A8DA-03DCC1265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0C668A-B249-59C3-8CFE-6D6124717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B06920-A088-C943-DEDC-6FE333722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1C5E20-5594-308F-4644-369E6EB0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2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8A4E9-981E-A3C8-B845-EA5B9302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5A4D5-2307-A353-7698-E79CE81F6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4748CC-6308-CC95-7AEA-9506A8B0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CFF9E5-7D5A-3C83-472F-86C844E44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8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6BC18-183D-9AD1-FF42-D2F1FE01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530233-A9FD-2696-2D87-14F64A299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10F5A-9409-3379-A868-F1CE3B1E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AE5C0-FC42-79EF-65FA-6A7D5F60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22C95-6C7B-DC09-4805-152B0E7B3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DB5A2-F0C2-98FA-A987-38AAE5FF8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DCBA9-3961-DB51-D5D3-8A51901DD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98EDA-4AEB-4FB0-DF18-D22590C84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2A9DE-2D77-C024-9085-2758C926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4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6E0B-2C83-2C17-92F5-A6EC47637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DAD9D1-64CB-42AB-C964-CB4F2059D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AE872-3BB6-B359-B2AC-E0C3F3CA2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D2EFB-5DF2-3572-95ED-77012A8BA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F0A5-542F-AA4E-AF5A-50D90151EDB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DE710-3752-7559-39DA-C1CEE1B2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CF72F-15A9-B833-9ACC-2BF046406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39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D1E77A-E3CB-6F60-D4D8-317FAB3C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36DCB-DF5C-CDFE-5C36-CCB673774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165D6-0CC1-597C-1C0F-6D0697AA6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EF0A5-542F-AA4E-AF5A-50D90151EDB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02CEB-AFD9-D5FF-052B-A6E63D5B4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B6FAD-271C-8CDE-3307-69727D048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71136-B92B-A045-8344-284F6A7D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5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15AE309-D235-8B44-A45B-13394EF47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9347" y="2409709"/>
            <a:ext cx="5582653" cy="2038581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 sz="3600" b="1" dirty="0">
                <a:solidFill>
                  <a:srgbClr val="AB7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PARLIAMENTARY COMMUNICATION SERVICES </a:t>
            </a:r>
            <a:br>
              <a:rPr lang="en-US" sz="3600" b="1" dirty="0">
                <a:solidFill>
                  <a:srgbClr val="AB79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AB7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</a:p>
        </p:txBody>
      </p:sp>
      <p:pic>
        <p:nvPicPr>
          <p:cNvPr id="7" name="Picture 6" descr="A white flag with green text&#10;&#10;Description automatically generated">
            <a:extLst>
              <a:ext uri="{FF2B5EF4-FFF2-40B4-BE49-F238E27FC236}">
                <a16:creationId xmlns:a16="http://schemas.microsoft.com/office/drawing/2014/main" id="{375CA8DF-073F-A7E4-A8C0-33EE3D664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082" y="932838"/>
            <a:ext cx="3069427" cy="102314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6031E96B-E844-026F-C428-0DCB06217C69}"/>
              </a:ext>
            </a:extLst>
          </p:cNvPr>
          <p:cNvSpPr txBox="1">
            <a:spLocks/>
          </p:cNvSpPr>
          <p:nvPr/>
        </p:nvSpPr>
        <p:spPr>
          <a:xfrm>
            <a:off x="7704082" y="3909527"/>
            <a:ext cx="3268717" cy="74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58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B1BA85-7F1A-A940-4C7D-C3110C54D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25" y="1296549"/>
            <a:ext cx="8462848" cy="49916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621549-1C5F-F64F-3306-78B836299DC5}"/>
              </a:ext>
            </a:extLst>
          </p:cNvPr>
          <p:cNvSpPr txBox="1"/>
          <p:nvPr/>
        </p:nvSpPr>
        <p:spPr>
          <a:xfrm>
            <a:off x="601912" y="465552"/>
            <a:ext cx="9645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COMMUNICATIONS STATS</a:t>
            </a: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90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20FEE-C5A7-B61A-2D52-A139BEE01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9" r="9528"/>
          <a:stretch/>
        </p:blipFill>
        <p:spPr>
          <a:xfrm>
            <a:off x="1010528" y="1531307"/>
            <a:ext cx="8705590" cy="37953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293F5D-BCA0-081D-700A-E56525627BAE}"/>
              </a:ext>
            </a:extLst>
          </p:cNvPr>
          <p:cNvSpPr txBox="1"/>
          <p:nvPr/>
        </p:nvSpPr>
        <p:spPr>
          <a:xfrm>
            <a:off x="859427" y="5448154"/>
            <a:ext cx="9645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Trust in Parliament is lowest in </a:t>
            </a:r>
            <a:r>
              <a:rPr lang="en-US" sz="2000" b="1" u="sng" dirty="0">
                <a:solidFill>
                  <a:schemeClr val="accent4">
                    <a:lumMod val="75000"/>
                  </a:schemeClr>
                </a:solidFill>
              </a:rPr>
              <a:t>Gauteng, Western Cape and KwaZulu-Natal</a:t>
            </a:r>
            <a:r>
              <a:rPr lang="en-US" sz="2000" dirty="0"/>
              <a:t>, and when respondents’ replies are segmented </a:t>
            </a:r>
            <a:r>
              <a:rPr lang="en-US" sz="2000" b="1" u="sng" dirty="0">
                <a:solidFill>
                  <a:schemeClr val="accent4">
                    <a:lumMod val="75000"/>
                  </a:schemeClr>
                </a:solidFill>
              </a:rPr>
              <a:t>youth</a:t>
            </a:r>
            <a:r>
              <a:rPr lang="en-US" sz="2000" dirty="0"/>
              <a:t> emerges with the highest mistrust levels. These records will inform the intervention strategies.</a:t>
            </a:r>
            <a:endParaRPr lang="en-US" sz="2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A60F69-4BBD-DD8C-CB9B-9C73D912D93F}"/>
              </a:ext>
            </a:extLst>
          </p:cNvPr>
          <p:cNvSpPr txBox="1"/>
          <p:nvPr/>
        </p:nvSpPr>
        <p:spPr>
          <a:xfrm>
            <a:off x="1709530" y="580647"/>
            <a:ext cx="8006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COMMUNICATIONS STATS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672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B7E539-3E33-B6CE-5D91-30A630B897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03" r="17714"/>
          <a:stretch/>
        </p:blipFill>
        <p:spPr>
          <a:xfrm>
            <a:off x="5306292" y="2285197"/>
            <a:ext cx="4947781" cy="37830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9631C1-433F-AAFA-020C-E24FE22A4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45" y="2082023"/>
            <a:ext cx="4954440" cy="39862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C55022-FDE6-CFEA-B8DD-F6A3AD632541}"/>
              </a:ext>
            </a:extLst>
          </p:cNvPr>
          <p:cNvSpPr txBox="1"/>
          <p:nvPr/>
        </p:nvSpPr>
        <p:spPr>
          <a:xfrm>
            <a:off x="1148218" y="487427"/>
            <a:ext cx="4829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This broader outlook shows potential </a:t>
            </a:r>
            <a:r>
              <a:rPr lang="en-US" sz="2000" b="1" i="1" u="sng" dirty="0">
                <a:solidFill>
                  <a:schemeClr val="accent4">
                    <a:lumMod val="75000"/>
                  </a:schemeClr>
                </a:solidFill>
              </a:rPr>
              <a:t>strategic partners </a:t>
            </a:r>
            <a:r>
              <a:rPr lang="en-US" sz="2000" i="1" dirty="0"/>
              <a:t>(SABC, Churches, etc.) as well as approaches to </a:t>
            </a:r>
            <a:r>
              <a:rPr lang="en-US" sz="2000" b="1" i="1" u="sng" dirty="0">
                <a:solidFill>
                  <a:schemeClr val="accent4">
                    <a:lumMod val="75000"/>
                  </a:schemeClr>
                </a:solidFill>
              </a:rPr>
              <a:t>Trust-Turn Around Strategies </a:t>
            </a:r>
          </a:p>
        </p:txBody>
      </p:sp>
    </p:spTree>
    <p:extLst>
      <p:ext uri="{BB962C8B-B14F-4D97-AF65-F5344CB8AC3E}">
        <p14:creationId xmlns:p14="http://schemas.microsoft.com/office/powerpoint/2010/main" val="1301627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EE07B-8CEA-6B15-7691-25AC3B1B1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5307"/>
            <a:ext cx="9741567" cy="602269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ZA" sz="2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        </a:t>
            </a:r>
            <a:endParaRPr lang="en-ZA" b="0" i="0" u="none" strike="noStrik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lvl="2"/>
            <a:r>
              <a:rPr lang="en-ZA" sz="2400" b="0" i="0" u="none" strike="noStrike" dirty="0">
                <a:solidFill>
                  <a:srgbClr val="212121"/>
                </a:solidFill>
                <a:effectLst/>
              </a:rPr>
              <a:t>Staffing Ratio and Coverage</a:t>
            </a:r>
          </a:p>
          <a:p>
            <a:pPr marL="0" indent="0" algn="l">
              <a:buNone/>
            </a:pPr>
            <a:endParaRPr lang="en-ZA" sz="2400" dirty="0">
              <a:solidFill>
                <a:srgbClr val="212121"/>
              </a:solidFill>
            </a:endParaRPr>
          </a:p>
          <a:p>
            <a:pPr lvl="2"/>
            <a:r>
              <a:rPr lang="en-ZA" sz="2400" b="0" i="0" u="none" strike="noStrike" dirty="0">
                <a:solidFill>
                  <a:srgbClr val="212121"/>
                </a:solidFill>
                <a:effectLst/>
              </a:rPr>
              <a:t>Committee Publicity</a:t>
            </a:r>
          </a:p>
          <a:p>
            <a:pPr marL="914400" lvl="2" indent="0">
              <a:buNone/>
            </a:pPr>
            <a:endParaRPr lang="en-ZA" sz="2400" b="0" i="0" u="none" strike="noStrike" dirty="0">
              <a:solidFill>
                <a:srgbClr val="212121"/>
              </a:solidFill>
              <a:effectLst/>
            </a:endParaRPr>
          </a:p>
          <a:p>
            <a:pPr lvl="2"/>
            <a:r>
              <a:rPr lang="en-ZA" sz="2400" b="0" i="0" u="none" strike="noStrike" dirty="0">
                <a:solidFill>
                  <a:srgbClr val="212121"/>
                </a:solidFill>
                <a:effectLst/>
              </a:rPr>
              <a:t>Media Coordination</a:t>
            </a:r>
          </a:p>
          <a:p>
            <a:pPr marL="914400" lvl="2" indent="0">
              <a:buNone/>
            </a:pPr>
            <a:endParaRPr lang="en-ZA" sz="2400" b="0" i="0" u="none" strike="noStrike" dirty="0">
              <a:solidFill>
                <a:srgbClr val="212121"/>
              </a:solidFill>
              <a:effectLst/>
            </a:endParaRPr>
          </a:p>
          <a:p>
            <a:pPr lvl="2"/>
            <a:r>
              <a:rPr lang="en-ZA" sz="2400" b="0" i="0" u="none" strike="noStrike" dirty="0">
                <a:solidFill>
                  <a:srgbClr val="212121"/>
                </a:solidFill>
                <a:effectLst/>
              </a:rPr>
              <a:t>Content Development</a:t>
            </a:r>
          </a:p>
          <a:p>
            <a:pPr marL="0" indent="0" algn="l">
              <a:buNone/>
            </a:pPr>
            <a:endParaRPr lang="en-ZA" sz="2400" b="0" i="0" u="none" strike="noStrike" dirty="0">
              <a:solidFill>
                <a:srgbClr val="212121"/>
              </a:solidFill>
              <a:effectLst/>
            </a:endParaRPr>
          </a:p>
          <a:p>
            <a:pPr lvl="2"/>
            <a:r>
              <a:rPr lang="en-ZA" sz="2400" b="0" i="0" u="none" strike="noStrike" dirty="0">
                <a:solidFill>
                  <a:srgbClr val="212121"/>
                </a:solidFill>
                <a:effectLst/>
              </a:rPr>
              <a:t>Media Monitoring and Analysis</a:t>
            </a:r>
          </a:p>
          <a:p>
            <a:pPr algn="l"/>
            <a:endParaRPr lang="en-ZA" sz="2400" b="0" i="0" u="none" strike="noStrike" dirty="0">
              <a:solidFill>
                <a:srgbClr val="212121"/>
              </a:solidFill>
              <a:effectLst/>
            </a:endParaRPr>
          </a:p>
          <a:p>
            <a:pPr lvl="2"/>
            <a:r>
              <a:rPr lang="en-ZA" sz="2400" b="0" i="0" u="none" strike="noStrike" dirty="0">
                <a:solidFill>
                  <a:srgbClr val="212121"/>
                </a:solidFill>
                <a:effectLst/>
              </a:rPr>
              <a:t>Public Involvement and Participation</a:t>
            </a:r>
          </a:p>
          <a:p>
            <a:pPr marL="914400" lvl="2" indent="0">
              <a:buNone/>
            </a:pPr>
            <a:endParaRPr lang="en-ZA" sz="2400" b="0" i="0" u="none" strike="noStrike" dirty="0">
              <a:solidFill>
                <a:srgbClr val="212121"/>
              </a:solidFill>
              <a:effectLst/>
            </a:endParaRPr>
          </a:p>
          <a:p>
            <a:pPr lvl="2"/>
            <a:r>
              <a:rPr lang="en-ZA" sz="2400" b="0" i="0" u="none" strike="noStrike" dirty="0">
                <a:solidFill>
                  <a:srgbClr val="212121"/>
                </a:solidFill>
                <a:effectLst/>
              </a:rPr>
              <a:t>Website Management and User Experience</a:t>
            </a:r>
          </a:p>
          <a:p>
            <a:endParaRPr lang="en-US" dirty="0"/>
          </a:p>
        </p:txBody>
      </p:sp>
      <p:pic>
        <p:nvPicPr>
          <p:cNvPr id="5" name="Graphic 4" descr="Group brainstorm">
            <a:extLst>
              <a:ext uri="{FF2B5EF4-FFF2-40B4-BE49-F238E27FC236}">
                <a16:creationId xmlns:a16="http://schemas.microsoft.com/office/drawing/2014/main" id="{1FB401E1-E569-7957-E1A2-79EB3487E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035" y="1060887"/>
            <a:ext cx="774033" cy="774033"/>
          </a:xfrm>
          <a:prstGeom prst="rect">
            <a:avLst/>
          </a:prstGeom>
        </p:spPr>
      </p:pic>
      <p:pic>
        <p:nvPicPr>
          <p:cNvPr id="7" name="Graphic 6" descr="Thought bubble">
            <a:extLst>
              <a:ext uri="{FF2B5EF4-FFF2-40B4-BE49-F238E27FC236}">
                <a16:creationId xmlns:a16="http://schemas.microsoft.com/office/drawing/2014/main" id="{1E40F02E-C24E-4FB6-EB3D-31733D7FF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999" y="1943945"/>
            <a:ext cx="774033" cy="774033"/>
          </a:xfrm>
          <a:prstGeom prst="rect">
            <a:avLst/>
          </a:prstGeom>
        </p:spPr>
      </p:pic>
      <p:pic>
        <p:nvPicPr>
          <p:cNvPr id="9" name="Graphic 8" descr="Podcast">
            <a:extLst>
              <a:ext uri="{FF2B5EF4-FFF2-40B4-BE49-F238E27FC236}">
                <a16:creationId xmlns:a16="http://schemas.microsoft.com/office/drawing/2014/main" id="{A8C90875-2C56-ACDC-A682-A990F075A5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999" y="2718299"/>
            <a:ext cx="786067" cy="786067"/>
          </a:xfrm>
          <a:prstGeom prst="rect">
            <a:avLst/>
          </a:prstGeom>
        </p:spPr>
      </p:pic>
      <p:pic>
        <p:nvPicPr>
          <p:cNvPr id="11" name="Graphic 10" descr="Computer">
            <a:extLst>
              <a:ext uri="{FF2B5EF4-FFF2-40B4-BE49-F238E27FC236}">
                <a16:creationId xmlns:a16="http://schemas.microsoft.com/office/drawing/2014/main" id="{A4B7F716-42CC-832B-C16E-5856825933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0999" y="3505007"/>
            <a:ext cx="798107" cy="798107"/>
          </a:xfrm>
          <a:prstGeom prst="rect">
            <a:avLst/>
          </a:prstGeom>
        </p:spPr>
      </p:pic>
      <p:pic>
        <p:nvPicPr>
          <p:cNvPr id="13" name="Graphic 12" descr="Cell Tower">
            <a:extLst>
              <a:ext uri="{FF2B5EF4-FFF2-40B4-BE49-F238E27FC236}">
                <a16:creationId xmlns:a16="http://schemas.microsoft.com/office/drawing/2014/main" id="{DD4F45FC-D755-B62D-7051-7CCC862D97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8964" y="4385607"/>
            <a:ext cx="641690" cy="641690"/>
          </a:xfrm>
          <a:prstGeom prst="rect">
            <a:avLst/>
          </a:prstGeom>
        </p:spPr>
      </p:pic>
      <p:pic>
        <p:nvPicPr>
          <p:cNvPr id="15" name="Graphic 14" descr="Internet">
            <a:extLst>
              <a:ext uri="{FF2B5EF4-FFF2-40B4-BE49-F238E27FC236}">
                <a16:creationId xmlns:a16="http://schemas.microsoft.com/office/drawing/2014/main" id="{87F91915-50FB-68E0-C7FD-863EA35B3F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8809" y="5946646"/>
            <a:ext cx="761997" cy="761997"/>
          </a:xfrm>
          <a:prstGeom prst="rect">
            <a:avLst/>
          </a:prstGeom>
        </p:spPr>
      </p:pic>
      <p:pic>
        <p:nvPicPr>
          <p:cNvPr id="17" name="Graphic 16" descr="Group of people">
            <a:extLst>
              <a:ext uri="{FF2B5EF4-FFF2-40B4-BE49-F238E27FC236}">
                <a16:creationId xmlns:a16="http://schemas.microsoft.com/office/drawing/2014/main" id="{6FBD379D-AC47-AA20-356B-BEAEAD70024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8964" y="5224911"/>
            <a:ext cx="641690" cy="641690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8DEE4593-577E-BE5B-6F18-C256BFE2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4295"/>
            <a:ext cx="9114692" cy="772710"/>
          </a:xfrm>
        </p:spPr>
        <p:txBody>
          <a:bodyPr>
            <a:normAutofit fontScale="90000"/>
          </a:bodyPr>
          <a:lstStyle/>
          <a:p>
            <a:br>
              <a:rPr lang="en-ZA" sz="3200" b="1" i="0" u="none" strike="noStrike" dirty="0">
                <a:solidFill>
                  <a:schemeClr val="accent2"/>
                </a:solidFill>
                <a:effectLst/>
                <a:latin typeface="Aptos" panose="020B0004020202020204" pitchFamily="34" charset="0"/>
              </a:rPr>
            </a:br>
            <a:r>
              <a:rPr lang="en-ZA" sz="4000" b="1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CORE SUPPORT SERVICES</a:t>
            </a:r>
            <a:b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9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22536-95E3-DEA3-0A1F-F72ACE8F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468" y="129692"/>
            <a:ext cx="9114692" cy="1325563"/>
          </a:xfrm>
        </p:spPr>
        <p:txBody>
          <a:bodyPr/>
          <a:lstStyle/>
          <a:p>
            <a:r>
              <a:rPr lang="en-ZA" sz="3200" b="1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CORE SUPPORT SERVICES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F3BEB7-7421-4C30-8F87-F8743B039B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551389"/>
              </p:ext>
            </p:extLst>
          </p:nvPr>
        </p:nvGraphicFramePr>
        <p:xfrm>
          <a:off x="836735" y="1408182"/>
          <a:ext cx="91154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B1802D-D4CF-95C1-D760-798ACE3723DE}"/>
              </a:ext>
            </a:extLst>
          </p:cNvPr>
          <p:cNvSpPr txBox="1">
            <a:spLocks/>
          </p:cNvSpPr>
          <p:nvPr/>
        </p:nvSpPr>
        <p:spPr>
          <a:xfrm>
            <a:off x="183710" y="5759520"/>
            <a:ext cx="9685848" cy="1098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Committee Chairs generated 113 media mentions and an AVE of R</a:t>
            </a:r>
            <a:r>
              <a:rPr lang="en-ZA" sz="15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en-ZA" sz="15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,666,397.</a:t>
            </a:r>
            <a:r>
              <a:rPr lang="en-GB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The overall PropAVE percentage is 75%. </a:t>
            </a:r>
            <a:r>
              <a:rPr lang="en-ZA" sz="15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Violet </a:t>
            </a:r>
            <a:r>
              <a:rPr lang="en-ZA" sz="15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Siwela</a:t>
            </a:r>
            <a:r>
              <a:rPr lang="en-ZA" sz="15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led coverage with 22 mentions and a PropAVE percentage of 100%. Coverage overall for Chairs was led by online media at (35%) followed by print media at (34%) and then broadcast media at (31%). </a:t>
            </a:r>
            <a:endParaRPr lang="en-ZA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738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1116-BF35-9AF8-1A9D-7E61F08BE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ZA" sz="3600" b="1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DIGITAL STRATEGY AND SOCIAL MEDIA MANAGEMENT</a:t>
            </a:r>
            <a:b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4308EC-110E-2FE0-39C0-1895F9F17A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582623"/>
              </p:ext>
            </p:extLst>
          </p:nvPr>
        </p:nvGraphicFramePr>
        <p:xfrm>
          <a:off x="838200" y="1825625"/>
          <a:ext cx="911469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6694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8542-68B7-773E-19E9-84750FA2F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ZA" sz="3600" b="1" i="0" u="none" strike="noStrike">
                <a:solidFill>
                  <a:schemeClr val="accent4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</a:br>
            <a:r>
              <a:rPr lang="en-ZA" sz="3600" b="1" i="0" u="none" strike="noStrike">
                <a:solidFill>
                  <a:schemeClr val="accent4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COOPERATION REQUIREMENTS</a:t>
            </a:r>
            <a:br>
              <a:rPr lang="en-US"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374DC40-C36C-59E4-DDBB-586999CA44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063761"/>
              </p:ext>
            </p:extLst>
          </p:nvPr>
        </p:nvGraphicFramePr>
        <p:xfrm>
          <a:off x="352926" y="1411705"/>
          <a:ext cx="9817769" cy="5081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9570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D1A8D-B59B-B427-D920-243DB2D4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747"/>
            <a:ext cx="9114692" cy="1271170"/>
          </a:xfrm>
        </p:spPr>
        <p:txBody>
          <a:bodyPr>
            <a:normAutofit fontScale="90000"/>
          </a:bodyPr>
          <a:lstStyle/>
          <a:p>
            <a:br>
              <a:rPr lang="en-ZA" sz="3600" b="1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Aptos Display" panose="020B0004020202020204" pitchFamily="34" charset="0"/>
              </a:rPr>
            </a:br>
            <a:r>
              <a:rPr lang="en-ZA" sz="3600" b="1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Aptos Display" panose="020B0004020202020204" pitchFamily="34" charset="0"/>
              </a:rPr>
              <a:t>ETHICAL CODE OF CONDUCT FOR SOCIAL MEDIA</a:t>
            </a:r>
            <a:b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ptos Display" panose="020B00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3EEE0D-CA84-F963-E809-2444EE50A9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26270"/>
              </p:ext>
            </p:extLst>
          </p:nvPr>
        </p:nvGraphicFramePr>
        <p:xfrm>
          <a:off x="529389" y="1363579"/>
          <a:ext cx="9423503" cy="5129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585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686D0-AADE-B84E-3965-793F8A7A4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ZA" sz="3200" b="1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</a:br>
            <a:r>
              <a:rPr lang="en-ZA" sz="4000" b="1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FUTURE PLANS AND STRATEGIC DEVELOPMENT</a:t>
            </a:r>
            <a:br>
              <a:rPr lang="en-US" sz="3200" b="1" dirty="0">
                <a:solidFill>
                  <a:schemeClr val="accent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16E75B-EB00-670A-5BB7-4263A9B09E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064037"/>
              </p:ext>
            </p:extLst>
          </p:nvPr>
        </p:nvGraphicFramePr>
        <p:xfrm>
          <a:off x="609600" y="1690688"/>
          <a:ext cx="9343292" cy="4918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8914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5BEEF-57EF-4A32-298A-D9CB8FDC2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1835F7B-E7DD-3F66-51F1-1B01B4969452}"/>
              </a:ext>
            </a:extLst>
          </p:cNvPr>
          <p:cNvSpPr txBox="1">
            <a:spLocks/>
          </p:cNvSpPr>
          <p:nvPr/>
        </p:nvSpPr>
        <p:spPr>
          <a:xfrm>
            <a:off x="1646301" y="1574557"/>
            <a:ext cx="8810381" cy="48133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charset="0"/>
              <a:buChar char="•"/>
            </a:pPr>
            <a:endParaRPr lang="en-US" sz="3200" b="1" dirty="0">
              <a:solidFill>
                <a:schemeClr val="accent4"/>
              </a:solidFill>
            </a:endParaRPr>
          </a:p>
          <a:p>
            <a:pPr marL="457200" indent="-457200">
              <a:buFont typeface="Arial" charset="0"/>
              <a:buChar char="•"/>
            </a:pPr>
            <a:endParaRPr lang="en-US" sz="3200" b="1" dirty="0">
              <a:solidFill>
                <a:schemeClr val="accent4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680F4E-791F-3F28-4A6D-337F13D8D016}"/>
              </a:ext>
            </a:extLst>
          </p:cNvPr>
          <p:cNvSpPr/>
          <p:nvPr/>
        </p:nvSpPr>
        <p:spPr>
          <a:xfrm>
            <a:off x="1735319" y="3013502"/>
            <a:ext cx="90634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algn="ctr"/>
            <a:r>
              <a:rPr lang="en-ZA" sz="6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</a:t>
            </a:r>
            <a:r>
              <a:rPr lang="en-ZA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17475"/>
            <a:endParaRPr lang="en-Z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5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AE11D31-BCC9-15E5-7ED9-D06971BCB8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760119"/>
              </p:ext>
            </p:extLst>
          </p:nvPr>
        </p:nvGraphicFramePr>
        <p:xfrm>
          <a:off x="838200" y="1825625"/>
          <a:ext cx="911469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E17CB9B-8544-FA34-4768-6D4DB491644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ZA" sz="3600" b="1" i="0" u="none" strike="noStrike" dirty="0">
                <a:solidFill>
                  <a:schemeClr val="accent4">
                    <a:lumMod val="75000"/>
                  </a:schemeClr>
                </a:solidFill>
                <a:effectLst/>
              </a:rPr>
              <a:t>BACKGROUND</a:t>
            </a:r>
            <a:endParaRPr 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5756F7-D81C-0DBC-4F42-4C476E79C08E}"/>
              </a:ext>
            </a:extLst>
          </p:cNvPr>
          <p:cNvSpPr/>
          <p:nvPr/>
        </p:nvSpPr>
        <p:spPr>
          <a:xfrm>
            <a:off x="1082842" y="2646195"/>
            <a:ext cx="9144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5D79FA3-CA3D-6145-994F-698321C85B74}"/>
              </a:ext>
            </a:extLst>
          </p:cNvPr>
          <p:cNvSpPr/>
          <p:nvPr/>
        </p:nvSpPr>
        <p:spPr>
          <a:xfrm>
            <a:off x="1082842" y="4852737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95942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15DE-D37C-5432-9C09-56F88D88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5041"/>
            <a:ext cx="9114692" cy="966785"/>
          </a:xfrm>
        </p:spPr>
        <p:txBody>
          <a:bodyPr>
            <a:normAutofit fontScale="90000"/>
          </a:bodyPr>
          <a:lstStyle/>
          <a:p>
            <a:br>
              <a:rPr lang="en-ZA" sz="3200" b="1" i="0" u="none" strike="noStrike" dirty="0">
                <a:solidFill>
                  <a:schemeClr val="accent2"/>
                </a:solidFill>
                <a:effectLst/>
                <a:latin typeface="Aptos" panose="020B0004020202020204" pitchFamily="34" charset="0"/>
              </a:rPr>
            </a:br>
            <a:r>
              <a:rPr lang="en-ZA" sz="4000" b="1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COMMUNICATIONS OBJECTIVES</a:t>
            </a:r>
            <a:b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025985D-DC23-D565-9896-5A1B288977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955742"/>
              </p:ext>
            </p:extLst>
          </p:nvPr>
        </p:nvGraphicFramePr>
        <p:xfrm>
          <a:off x="838201" y="1951621"/>
          <a:ext cx="911469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rect Access Storage 6">
            <a:extLst>
              <a:ext uri="{FF2B5EF4-FFF2-40B4-BE49-F238E27FC236}">
                <a16:creationId xmlns:a16="http://schemas.microsoft.com/office/drawing/2014/main" id="{F1F31139-86F3-8F7C-E5CD-53B8F0FB7E3B}"/>
              </a:ext>
            </a:extLst>
          </p:cNvPr>
          <p:cNvSpPr/>
          <p:nvPr/>
        </p:nvSpPr>
        <p:spPr>
          <a:xfrm>
            <a:off x="381001" y="2101515"/>
            <a:ext cx="914400" cy="962525"/>
          </a:xfrm>
          <a:prstGeom prst="flowChartMagneticDrum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Direct Access Storage 7">
            <a:extLst>
              <a:ext uri="{FF2B5EF4-FFF2-40B4-BE49-F238E27FC236}">
                <a16:creationId xmlns:a16="http://schemas.microsoft.com/office/drawing/2014/main" id="{A3B77F7A-A26F-3DFE-B2FE-73BEAD7C3EFD}"/>
              </a:ext>
            </a:extLst>
          </p:cNvPr>
          <p:cNvSpPr/>
          <p:nvPr/>
        </p:nvSpPr>
        <p:spPr>
          <a:xfrm>
            <a:off x="5638800" y="2101516"/>
            <a:ext cx="914400" cy="962526"/>
          </a:xfrm>
          <a:prstGeom prst="flowChartMagneticDrum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5520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67DB8-11CA-0EC4-4F18-96603986C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114692" cy="1110749"/>
          </a:xfrm>
        </p:spPr>
        <p:txBody>
          <a:bodyPr>
            <a:normAutofit fontScale="90000"/>
          </a:bodyPr>
          <a:lstStyle/>
          <a:p>
            <a:br>
              <a:rPr lang="en-ZA" sz="3200" b="1" i="0" u="none" strike="noStrike" dirty="0">
                <a:solidFill>
                  <a:schemeClr val="accent2"/>
                </a:solidFill>
                <a:effectLst/>
                <a:latin typeface="Aptos" panose="020B0004020202020204" pitchFamily="34" charset="0"/>
              </a:rPr>
            </a:br>
            <a:r>
              <a:rPr lang="en-ZA" sz="4000" b="1" i="0" u="none" strike="noStrike" dirty="0">
                <a:solidFill>
                  <a:schemeClr val="accent4">
                    <a:lumMod val="75000"/>
                  </a:schemeClr>
                </a:solidFill>
                <a:effectLst/>
              </a:rPr>
              <a:t>ORGANIZATIONAL STRUCTURE</a:t>
            </a:r>
            <a:b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3028125-A132-A66D-2FB2-12EE464178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391110"/>
              </p:ext>
            </p:extLst>
          </p:nvPr>
        </p:nvGraphicFramePr>
        <p:xfrm>
          <a:off x="288758" y="1475874"/>
          <a:ext cx="9664134" cy="5017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7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DF1E8-A091-7E0D-049E-A44359D31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ZA" sz="360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4000" i="0" dirty="0">
                <a:latin typeface="Arial" panose="020B0604020202020204" pitchFamily="34" charset="0"/>
                <a:cs typeface="Arial" panose="020B0604020202020204" pitchFamily="34" charset="0"/>
              </a:rPr>
              <a:t>MESSENGERS</a:t>
            </a:r>
            <a:br>
              <a:rPr lang="en-GB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CB75AE-0697-0D7F-A830-3652512135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774411"/>
              </p:ext>
            </p:extLst>
          </p:nvPr>
        </p:nvGraphicFramePr>
        <p:xfrm>
          <a:off x="838200" y="1825625"/>
          <a:ext cx="911469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5449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0100E-9D27-27B4-AD0B-D8585D35D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KEY COMMUNICATIONS STATS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5D22EE-1896-0D88-B84A-F8B104EC5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901" y="1690688"/>
            <a:ext cx="8237640" cy="4667250"/>
          </a:xfrm>
        </p:spPr>
      </p:pic>
    </p:spTree>
    <p:extLst>
      <p:ext uri="{BB962C8B-B14F-4D97-AF65-F5344CB8AC3E}">
        <p14:creationId xmlns:p14="http://schemas.microsoft.com/office/powerpoint/2010/main" val="2948231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BB3CD-4157-465C-6082-D0C88AC07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012" y="456579"/>
            <a:ext cx="9114692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KEY COMMUNICATIONS STATS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0BED32-3586-52B2-F4A2-E3CF1ADD4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012" y="1825624"/>
            <a:ext cx="9114692" cy="4575797"/>
          </a:xfrm>
        </p:spPr>
      </p:pic>
    </p:spTree>
    <p:extLst>
      <p:ext uri="{BB962C8B-B14F-4D97-AF65-F5344CB8AC3E}">
        <p14:creationId xmlns:p14="http://schemas.microsoft.com/office/powerpoint/2010/main" val="1286241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33F89-B99A-1A0C-F09A-F3CFDB4D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78" y="500062"/>
            <a:ext cx="9473622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KEY COMMUNICATIONS STATS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E7D43D-768C-B9C2-827B-01CDAC850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082"/>
          <a:stretch/>
        </p:blipFill>
        <p:spPr>
          <a:xfrm>
            <a:off x="584778" y="1825625"/>
            <a:ext cx="9302641" cy="4523417"/>
          </a:xfrm>
        </p:spPr>
      </p:pic>
    </p:spTree>
    <p:extLst>
      <p:ext uri="{BB962C8B-B14F-4D97-AF65-F5344CB8AC3E}">
        <p14:creationId xmlns:p14="http://schemas.microsoft.com/office/powerpoint/2010/main" val="372489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E659-2172-31FD-46A6-8D4B15B24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3717"/>
            <a:ext cx="9717504" cy="106873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KEY COMMUNICATIONS STATS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A4A57A-93D6-B538-DE49-71D328DE7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690688"/>
            <a:ext cx="8686798" cy="5003596"/>
          </a:xfrm>
        </p:spPr>
      </p:pic>
    </p:spTree>
    <p:extLst>
      <p:ext uri="{BB962C8B-B14F-4D97-AF65-F5344CB8AC3E}">
        <p14:creationId xmlns:p14="http://schemas.microsoft.com/office/powerpoint/2010/main" val="2160040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5078</TotalTime>
  <Words>486</Words>
  <Application>Microsoft Office PowerPoint</Application>
  <PresentationFormat>Widescreen</PresentationFormat>
  <Paragraphs>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Calibri Light</vt:lpstr>
      <vt:lpstr>Times New Roman</vt:lpstr>
      <vt:lpstr>Verdana</vt:lpstr>
      <vt:lpstr>Office Theme</vt:lpstr>
      <vt:lpstr>PARLIAMENTARY COMMUNICATION SERVICES  SUPPORT </vt:lpstr>
      <vt:lpstr>BACKGROUND</vt:lpstr>
      <vt:lpstr> COMMUNICATIONS OBJECTIVES </vt:lpstr>
      <vt:lpstr> ORGANIZATIONAL STRUCTURE </vt:lpstr>
      <vt:lpstr> MESSENGERS </vt:lpstr>
      <vt:lpstr>KEY COMMUNICATIONS STATS</vt:lpstr>
      <vt:lpstr>KEY COMMUNICATIONS STATS</vt:lpstr>
      <vt:lpstr>KEY COMMUNICATIONS STATS</vt:lpstr>
      <vt:lpstr>KEY COMMUNICATIONS STATS</vt:lpstr>
      <vt:lpstr>PowerPoint Presentation</vt:lpstr>
      <vt:lpstr>PowerPoint Presentation</vt:lpstr>
      <vt:lpstr>PowerPoint Presentation</vt:lpstr>
      <vt:lpstr> CORE SUPPORT SERVICES </vt:lpstr>
      <vt:lpstr>CORE SUPPORT SERVICES</vt:lpstr>
      <vt:lpstr>DIGITAL STRATEGY AND SOCIAL MEDIA MANAGEMENT </vt:lpstr>
      <vt:lpstr> COOPERATION REQUIREMENTS </vt:lpstr>
      <vt:lpstr> ETHICAL CODE OF CONDUCT FOR SOCIAL MEDIA </vt:lpstr>
      <vt:lpstr> FUTURE PLANS AND STRATEGIC DEVELOPMENT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COMES IN HERE</dc:title>
  <dc:creator>vishaal lalla</dc:creator>
  <cp:lastModifiedBy>Luanda Rwexana-Zazini</cp:lastModifiedBy>
  <cp:revision>28</cp:revision>
  <dcterms:created xsi:type="dcterms:W3CDTF">2024-05-28T08:00:46Z</dcterms:created>
  <dcterms:modified xsi:type="dcterms:W3CDTF">2024-08-06T10:45:40Z</dcterms:modified>
</cp:coreProperties>
</file>