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8" r:id="rId5"/>
    <p:sldId id="267" r:id="rId6"/>
    <p:sldId id="259" r:id="rId7"/>
    <p:sldId id="261" r:id="rId8"/>
    <p:sldId id="265" r:id="rId9"/>
    <p:sldId id="264" r:id="rId10"/>
    <p:sldId id="263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71" d="100"/>
          <a:sy n="71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B475F-F9D8-40CF-B4B9-46F9FFFC5C1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897CE7-A1AB-4566-A61F-FBAC54252AC8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8830084-17B5-4743-BF90-F39449AF05F2}" type="parTrans" cxnId="{C12C1D46-7C06-481F-9131-36129A1A7F99}">
      <dgm:prSet/>
      <dgm:spPr/>
      <dgm:t>
        <a:bodyPr/>
        <a:lstStyle/>
        <a:p>
          <a:endParaRPr lang="en-US"/>
        </a:p>
      </dgm:t>
    </dgm:pt>
    <dgm:pt modelId="{AE452C4A-862B-46DD-A491-A723F2929912}" type="sibTrans" cxnId="{C12C1D46-7C06-481F-9131-36129A1A7F99}">
      <dgm:prSet/>
      <dgm:spPr/>
      <dgm:t>
        <a:bodyPr/>
        <a:lstStyle/>
        <a:p>
          <a:endParaRPr lang="en-US"/>
        </a:p>
      </dgm:t>
    </dgm:pt>
    <dgm:pt modelId="{A3C8886D-E80F-40D5-AC83-56004646E4DC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A2FDD2FB-61F9-4C9F-A772-1A3A642DCB3C}" type="parTrans" cxnId="{8E24A0FD-7C28-4C3F-95FE-12F7317E03A5}">
      <dgm:prSet/>
      <dgm:spPr/>
      <dgm:t>
        <a:bodyPr/>
        <a:lstStyle/>
        <a:p>
          <a:endParaRPr lang="en-US"/>
        </a:p>
      </dgm:t>
    </dgm:pt>
    <dgm:pt modelId="{C7D60AF5-9F35-4569-8BD7-5108E0FE25BF}" type="sibTrans" cxnId="{8E24A0FD-7C28-4C3F-95FE-12F7317E03A5}">
      <dgm:prSet/>
      <dgm:spPr/>
      <dgm:t>
        <a:bodyPr/>
        <a:lstStyle/>
        <a:p>
          <a:endParaRPr lang="en-US"/>
        </a:p>
      </dgm:t>
    </dgm:pt>
    <dgm:pt modelId="{6FEFDAC4-439A-4631-BFBA-7FC31E5DD32F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1FD9B910-37C0-4DC3-8FE7-3641BB0CF87F}" type="parTrans" cxnId="{21091344-8CAA-4C8E-82A5-0B27EE9A0404}">
      <dgm:prSet/>
      <dgm:spPr/>
      <dgm:t>
        <a:bodyPr/>
        <a:lstStyle/>
        <a:p>
          <a:endParaRPr lang="en-US"/>
        </a:p>
      </dgm:t>
    </dgm:pt>
    <dgm:pt modelId="{A44D958B-B852-4354-941B-E5A59B1A6F3B}" type="sibTrans" cxnId="{21091344-8CAA-4C8E-82A5-0B27EE9A0404}">
      <dgm:prSet/>
      <dgm:spPr/>
      <dgm:t>
        <a:bodyPr/>
        <a:lstStyle/>
        <a:p>
          <a:endParaRPr lang="en-US"/>
        </a:p>
      </dgm:t>
    </dgm:pt>
    <dgm:pt modelId="{F2D57C00-5523-4CE6-8815-1D8ACC66729B}" type="pres">
      <dgm:prSet presAssocID="{848B475F-F9D8-40CF-B4B9-46F9FFFC5C1E}" presName="rootnode" presStyleCnt="0">
        <dgm:presLayoutVars>
          <dgm:chMax/>
          <dgm:chPref/>
          <dgm:dir/>
          <dgm:animLvl val="lvl"/>
        </dgm:presLayoutVars>
      </dgm:prSet>
      <dgm:spPr/>
    </dgm:pt>
    <dgm:pt modelId="{14DE4412-E4DC-42A2-BC9D-15916445A3C7}" type="pres">
      <dgm:prSet presAssocID="{89897CE7-A1AB-4566-A61F-FBAC54252AC8}" presName="composite" presStyleCnt="0"/>
      <dgm:spPr/>
    </dgm:pt>
    <dgm:pt modelId="{43B160EF-E7F4-4668-B055-BD5D2F760B6A}" type="pres">
      <dgm:prSet presAssocID="{89897CE7-A1AB-4566-A61F-FBAC54252AC8}" presName="LShape" presStyleLbl="alignNode1" presStyleIdx="0" presStyleCnt="5"/>
      <dgm:spPr/>
    </dgm:pt>
    <dgm:pt modelId="{394EF75E-AC00-4EDC-A8D9-D9AEF94048D7}" type="pres">
      <dgm:prSet presAssocID="{89897CE7-A1AB-4566-A61F-FBAC54252AC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F82D8E-5EFD-4A2D-933A-8D424A4B12B3}" type="pres">
      <dgm:prSet presAssocID="{89897CE7-A1AB-4566-A61F-FBAC54252AC8}" presName="Triangle" presStyleLbl="alignNode1" presStyleIdx="1" presStyleCnt="5"/>
      <dgm:spPr/>
    </dgm:pt>
    <dgm:pt modelId="{43D3362B-09E1-48CF-A7F4-B84C68968320}" type="pres">
      <dgm:prSet presAssocID="{AE452C4A-862B-46DD-A491-A723F2929912}" presName="sibTrans" presStyleCnt="0"/>
      <dgm:spPr/>
    </dgm:pt>
    <dgm:pt modelId="{5DE4E7DB-EFE6-41CB-8C50-955C26B1F8E7}" type="pres">
      <dgm:prSet presAssocID="{AE452C4A-862B-46DD-A491-A723F2929912}" presName="space" presStyleCnt="0"/>
      <dgm:spPr/>
    </dgm:pt>
    <dgm:pt modelId="{7895AE30-7CB3-4FB6-8E6B-0114BBC5DCCB}" type="pres">
      <dgm:prSet presAssocID="{A3C8886D-E80F-40D5-AC83-56004646E4DC}" presName="composite" presStyleCnt="0"/>
      <dgm:spPr/>
    </dgm:pt>
    <dgm:pt modelId="{F8663DB1-A5A4-4DC9-A19E-1C4BF4731706}" type="pres">
      <dgm:prSet presAssocID="{A3C8886D-E80F-40D5-AC83-56004646E4DC}" presName="LShape" presStyleLbl="alignNode1" presStyleIdx="2" presStyleCnt="5"/>
      <dgm:spPr/>
    </dgm:pt>
    <dgm:pt modelId="{89CF7A50-5A36-406C-956A-1D7969D48FF4}" type="pres">
      <dgm:prSet presAssocID="{A3C8886D-E80F-40D5-AC83-56004646E4D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DC366C4-E75C-4EF7-A4EF-A2DF2BE8C57D}" type="pres">
      <dgm:prSet presAssocID="{A3C8886D-E80F-40D5-AC83-56004646E4DC}" presName="Triangle" presStyleLbl="alignNode1" presStyleIdx="3" presStyleCnt="5"/>
      <dgm:spPr/>
    </dgm:pt>
    <dgm:pt modelId="{F9CCCFD0-C3F5-4F3E-875F-C3FEE1E94C87}" type="pres">
      <dgm:prSet presAssocID="{C7D60AF5-9F35-4569-8BD7-5108E0FE25BF}" presName="sibTrans" presStyleCnt="0"/>
      <dgm:spPr/>
    </dgm:pt>
    <dgm:pt modelId="{86778513-0B13-485D-90CC-24C62F9A133B}" type="pres">
      <dgm:prSet presAssocID="{C7D60AF5-9F35-4569-8BD7-5108E0FE25BF}" presName="space" presStyleCnt="0"/>
      <dgm:spPr/>
    </dgm:pt>
    <dgm:pt modelId="{ACCFA583-F40B-4F0F-A7AD-AA086A8D16B9}" type="pres">
      <dgm:prSet presAssocID="{6FEFDAC4-439A-4631-BFBA-7FC31E5DD32F}" presName="composite" presStyleCnt="0"/>
      <dgm:spPr/>
    </dgm:pt>
    <dgm:pt modelId="{42CCF866-BE0A-4B93-B27D-9ABD045E1C4F}" type="pres">
      <dgm:prSet presAssocID="{6FEFDAC4-439A-4631-BFBA-7FC31E5DD32F}" presName="LShape" presStyleLbl="alignNode1" presStyleIdx="4" presStyleCnt="5"/>
      <dgm:spPr/>
    </dgm:pt>
    <dgm:pt modelId="{A645341A-72BA-4E58-B744-CE450DA81DCD}" type="pres">
      <dgm:prSet presAssocID="{6FEFDAC4-439A-4631-BFBA-7FC31E5DD32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FC6924-CF03-4A03-8B1D-C3EE92E83E17}" type="presOf" srcId="{6FEFDAC4-439A-4631-BFBA-7FC31E5DD32F}" destId="{A645341A-72BA-4E58-B744-CE450DA81DCD}" srcOrd="0" destOrd="0" presId="urn:microsoft.com/office/officeart/2009/3/layout/StepUpProcess"/>
    <dgm:cxn modelId="{21091344-8CAA-4C8E-82A5-0B27EE9A0404}" srcId="{848B475F-F9D8-40CF-B4B9-46F9FFFC5C1E}" destId="{6FEFDAC4-439A-4631-BFBA-7FC31E5DD32F}" srcOrd="2" destOrd="0" parTransId="{1FD9B910-37C0-4DC3-8FE7-3641BB0CF87F}" sibTransId="{A44D958B-B852-4354-941B-E5A59B1A6F3B}"/>
    <dgm:cxn modelId="{C12C1D46-7C06-481F-9131-36129A1A7F99}" srcId="{848B475F-F9D8-40CF-B4B9-46F9FFFC5C1E}" destId="{89897CE7-A1AB-4566-A61F-FBAC54252AC8}" srcOrd="0" destOrd="0" parTransId="{38830084-17B5-4743-BF90-F39449AF05F2}" sibTransId="{AE452C4A-862B-46DD-A491-A723F2929912}"/>
    <dgm:cxn modelId="{435ABC82-62EC-4D4F-BD27-6AE2109A5C4C}" type="presOf" srcId="{A3C8886D-E80F-40D5-AC83-56004646E4DC}" destId="{89CF7A50-5A36-406C-956A-1D7969D48FF4}" srcOrd="0" destOrd="0" presId="urn:microsoft.com/office/officeart/2009/3/layout/StepUpProcess"/>
    <dgm:cxn modelId="{3463D7C0-B4B1-4154-94F4-784129C6A2EB}" type="presOf" srcId="{89897CE7-A1AB-4566-A61F-FBAC54252AC8}" destId="{394EF75E-AC00-4EDC-A8D9-D9AEF94048D7}" srcOrd="0" destOrd="0" presId="urn:microsoft.com/office/officeart/2009/3/layout/StepUpProcess"/>
    <dgm:cxn modelId="{F7822BDA-3D0A-4D32-AFC0-694BF0F7AAC7}" type="presOf" srcId="{848B475F-F9D8-40CF-B4B9-46F9FFFC5C1E}" destId="{F2D57C00-5523-4CE6-8815-1D8ACC66729B}" srcOrd="0" destOrd="0" presId="urn:microsoft.com/office/officeart/2009/3/layout/StepUpProcess"/>
    <dgm:cxn modelId="{8E24A0FD-7C28-4C3F-95FE-12F7317E03A5}" srcId="{848B475F-F9D8-40CF-B4B9-46F9FFFC5C1E}" destId="{A3C8886D-E80F-40D5-AC83-56004646E4DC}" srcOrd="1" destOrd="0" parTransId="{A2FDD2FB-61F9-4C9F-A772-1A3A642DCB3C}" sibTransId="{C7D60AF5-9F35-4569-8BD7-5108E0FE25BF}"/>
    <dgm:cxn modelId="{ABC6CE32-29BF-4269-9A22-FF2EEC57118D}" type="presParOf" srcId="{F2D57C00-5523-4CE6-8815-1D8ACC66729B}" destId="{14DE4412-E4DC-42A2-BC9D-15916445A3C7}" srcOrd="0" destOrd="0" presId="urn:microsoft.com/office/officeart/2009/3/layout/StepUpProcess"/>
    <dgm:cxn modelId="{E47BC8EF-1222-4865-8217-8A3B16648F1D}" type="presParOf" srcId="{14DE4412-E4DC-42A2-BC9D-15916445A3C7}" destId="{43B160EF-E7F4-4668-B055-BD5D2F760B6A}" srcOrd="0" destOrd="0" presId="urn:microsoft.com/office/officeart/2009/3/layout/StepUpProcess"/>
    <dgm:cxn modelId="{C84B3813-1EFD-4875-B5DF-FA472FB37471}" type="presParOf" srcId="{14DE4412-E4DC-42A2-BC9D-15916445A3C7}" destId="{394EF75E-AC00-4EDC-A8D9-D9AEF94048D7}" srcOrd="1" destOrd="0" presId="urn:microsoft.com/office/officeart/2009/3/layout/StepUpProcess"/>
    <dgm:cxn modelId="{490E527E-79A6-4EB5-9CD9-B3CFC3D5F863}" type="presParOf" srcId="{14DE4412-E4DC-42A2-BC9D-15916445A3C7}" destId="{CAF82D8E-5EFD-4A2D-933A-8D424A4B12B3}" srcOrd="2" destOrd="0" presId="urn:microsoft.com/office/officeart/2009/3/layout/StepUpProcess"/>
    <dgm:cxn modelId="{13BB5DF1-C4C5-43C7-9FF5-FDEA6875A735}" type="presParOf" srcId="{F2D57C00-5523-4CE6-8815-1D8ACC66729B}" destId="{43D3362B-09E1-48CF-A7F4-B84C68968320}" srcOrd="1" destOrd="0" presId="urn:microsoft.com/office/officeart/2009/3/layout/StepUpProcess"/>
    <dgm:cxn modelId="{95A9F82D-771E-4AB7-B152-1D0D5F3CA49C}" type="presParOf" srcId="{43D3362B-09E1-48CF-A7F4-B84C68968320}" destId="{5DE4E7DB-EFE6-41CB-8C50-955C26B1F8E7}" srcOrd="0" destOrd="0" presId="urn:microsoft.com/office/officeart/2009/3/layout/StepUpProcess"/>
    <dgm:cxn modelId="{94F34743-495D-49B2-B12C-2B6EB73DED6B}" type="presParOf" srcId="{F2D57C00-5523-4CE6-8815-1D8ACC66729B}" destId="{7895AE30-7CB3-4FB6-8E6B-0114BBC5DCCB}" srcOrd="2" destOrd="0" presId="urn:microsoft.com/office/officeart/2009/3/layout/StepUpProcess"/>
    <dgm:cxn modelId="{FA768F7C-A62E-4EEF-B02E-D1789FC20DAF}" type="presParOf" srcId="{7895AE30-7CB3-4FB6-8E6B-0114BBC5DCCB}" destId="{F8663DB1-A5A4-4DC9-A19E-1C4BF4731706}" srcOrd="0" destOrd="0" presId="urn:microsoft.com/office/officeart/2009/3/layout/StepUpProcess"/>
    <dgm:cxn modelId="{A1A5BA3D-A569-4546-8296-D44418346B41}" type="presParOf" srcId="{7895AE30-7CB3-4FB6-8E6B-0114BBC5DCCB}" destId="{89CF7A50-5A36-406C-956A-1D7969D48FF4}" srcOrd="1" destOrd="0" presId="urn:microsoft.com/office/officeart/2009/3/layout/StepUpProcess"/>
    <dgm:cxn modelId="{5C5D85A0-3E53-4F34-96F2-80E6E05187C4}" type="presParOf" srcId="{7895AE30-7CB3-4FB6-8E6B-0114BBC5DCCB}" destId="{2DC366C4-E75C-4EF7-A4EF-A2DF2BE8C57D}" srcOrd="2" destOrd="0" presId="urn:microsoft.com/office/officeart/2009/3/layout/StepUpProcess"/>
    <dgm:cxn modelId="{B67B6B0F-D738-4692-8BEE-25DF3CA9D340}" type="presParOf" srcId="{F2D57C00-5523-4CE6-8815-1D8ACC66729B}" destId="{F9CCCFD0-C3F5-4F3E-875F-C3FEE1E94C87}" srcOrd="3" destOrd="0" presId="urn:microsoft.com/office/officeart/2009/3/layout/StepUpProcess"/>
    <dgm:cxn modelId="{343AC5C9-FDFB-4D63-8F99-54250BBCBDD4}" type="presParOf" srcId="{F9CCCFD0-C3F5-4F3E-875F-C3FEE1E94C87}" destId="{86778513-0B13-485D-90CC-24C62F9A133B}" srcOrd="0" destOrd="0" presId="urn:microsoft.com/office/officeart/2009/3/layout/StepUpProcess"/>
    <dgm:cxn modelId="{E5ED5913-81C6-49BA-8C4A-08922FE840F7}" type="presParOf" srcId="{F2D57C00-5523-4CE6-8815-1D8ACC66729B}" destId="{ACCFA583-F40B-4F0F-A7AD-AA086A8D16B9}" srcOrd="4" destOrd="0" presId="urn:microsoft.com/office/officeart/2009/3/layout/StepUpProcess"/>
    <dgm:cxn modelId="{FD038699-FF96-47B8-A4DD-E2837B7D036D}" type="presParOf" srcId="{ACCFA583-F40B-4F0F-A7AD-AA086A8D16B9}" destId="{42CCF866-BE0A-4B93-B27D-9ABD045E1C4F}" srcOrd="0" destOrd="0" presId="urn:microsoft.com/office/officeart/2009/3/layout/StepUpProcess"/>
    <dgm:cxn modelId="{1548FA7B-2602-455B-8ABD-021B81BB6626}" type="presParOf" srcId="{ACCFA583-F40B-4F0F-A7AD-AA086A8D16B9}" destId="{A645341A-72BA-4E58-B744-CE450DA81DC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2A710-07F5-45CB-AD66-279B1555D62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F986ED-1B72-4BBE-87DD-4878D0101CF5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848D7DAD-AC1C-4DE6-BAC4-2F48D6FE31A9}" type="parTrans" cxnId="{FE8CDD7C-CA1A-4664-812E-D88596E7F255}">
      <dgm:prSet/>
      <dgm:spPr/>
      <dgm:t>
        <a:bodyPr/>
        <a:lstStyle/>
        <a:p>
          <a:endParaRPr lang="en-US"/>
        </a:p>
      </dgm:t>
    </dgm:pt>
    <dgm:pt modelId="{7DE4DA00-9570-4A6B-B78D-0A5F38CB8111}" type="sibTrans" cxnId="{FE8CDD7C-CA1A-4664-812E-D88596E7F255}">
      <dgm:prSet/>
      <dgm:spPr/>
      <dgm:t>
        <a:bodyPr/>
        <a:lstStyle/>
        <a:p>
          <a:endParaRPr lang="en-US"/>
        </a:p>
      </dgm:t>
    </dgm:pt>
    <dgm:pt modelId="{2CCE6F22-EB5F-4E14-8745-7FF692CB9D3D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63D30281-8172-4C61-B0AC-224D8B421787}" type="parTrans" cxnId="{BD658092-30B5-474B-AFE6-07F3F01E62BE}">
      <dgm:prSet/>
      <dgm:spPr/>
      <dgm:t>
        <a:bodyPr/>
        <a:lstStyle/>
        <a:p>
          <a:endParaRPr lang="en-US"/>
        </a:p>
      </dgm:t>
    </dgm:pt>
    <dgm:pt modelId="{7854C16C-BBED-4553-8EA6-35055C030AA0}" type="sibTrans" cxnId="{BD658092-30B5-474B-AFE6-07F3F01E62BE}">
      <dgm:prSet/>
      <dgm:spPr/>
      <dgm:t>
        <a:bodyPr/>
        <a:lstStyle/>
        <a:p>
          <a:endParaRPr lang="en-US"/>
        </a:p>
      </dgm:t>
    </dgm:pt>
    <dgm:pt modelId="{3AD3F92A-6CE6-45F1-987E-CCFC9A870308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83F4C06A-A0ED-427A-926F-335AC1C4E561}" type="parTrans" cxnId="{594AAEFE-E7CD-4F70-A882-B0EA00459B5F}">
      <dgm:prSet/>
      <dgm:spPr/>
      <dgm:t>
        <a:bodyPr/>
        <a:lstStyle/>
        <a:p>
          <a:endParaRPr lang="en-US"/>
        </a:p>
      </dgm:t>
    </dgm:pt>
    <dgm:pt modelId="{342D86F3-1217-4296-A375-DB43B4347711}" type="sibTrans" cxnId="{594AAEFE-E7CD-4F70-A882-B0EA00459B5F}">
      <dgm:prSet/>
      <dgm:spPr/>
      <dgm:t>
        <a:bodyPr/>
        <a:lstStyle/>
        <a:p>
          <a:endParaRPr lang="en-US"/>
        </a:p>
      </dgm:t>
    </dgm:pt>
    <dgm:pt modelId="{A3C8B7F5-2A66-4C51-BED3-E8F5E730FAE8}" type="pres">
      <dgm:prSet presAssocID="{FB62A710-07F5-45CB-AD66-279B1555D626}" presName="rootnode" presStyleCnt="0">
        <dgm:presLayoutVars>
          <dgm:chMax/>
          <dgm:chPref/>
          <dgm:dir/>
          <dgm:animLvl val="lvl"/>
        </dgm:presLayoutVars>
      </dgm:prSet>
      <dgm:spPr/>
    </dgm:pt>
    <dgm:pt modelId="{A1794513-7820-4BA6-9C2A-133653FE73FE}" type="pres">
      <dgm:prSet presAssocID="{AFF986ED-1B72-4BBE-87DD-4878D0101CF5}" presName="composite" presStyleCnt="0"/>
      <dgm:spPr/>
    </dgm:pt>
    <dgm:pt modelId="{F3A70291-C42E-487D-A7E1-600E5DC2F331}" type="pres">
      <dgm:prSet presAssocID="{AFF986ED-1B72-4BBE-87DD-4878D0101CF5}" presName="LShape" presStyleLbl="alignNode1" presStyleIdx="0" presStyleCnt="5"/>
      <dgm:spPr/>
    </dgm:pt>
    <dgm:pt modelId="{E7D0423B-D7A7-48C2-B894-478D83AA4745}" type="pres">
      <dgm:prSet presAssocID="{AFF986ED-1B72-4BBE-87DD-4878D0101CF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84FFB1-4D96-4C57-B91F-7A73044DBCC5}" type="pres">
      <dgm:prSet presAssocID="{AFF986ED-1B72-4BBE-87DD-4878D0101CF5}" presName="Triangle" presStyleLbl="alignNode1" presStyleIdx="1" presStyleCnt="5"/>
      <dgm:spPr/>
    </dgm:pt>
    <dgm:pt modelId="{95977E1E-20BF-4100-8892-4ED1E1017ECA}" type="pres">
      <dgm:prSet presAssocID="{7DE4DA00-9570-4A6B-B78D-0A5F38CB8111}" presName="sibTrans" presStyleCnt="0"/>
      <dgm:spPr/>
    </dgm:pt>
    <dgm:pt modelId="{2A871281-EED9-4033-9CAB-B0B19154F0E9}" type="pres">
      <dgm:prSet presAssocID="{7DE4DA00-9570-4A6B-B78D-0A5F38CB8111}" presName="space" presStyleCnt="0"/>
      <dgm:spPr/>
    </dgm:pt>
    <dgm:pt modelId="{D6777417-D2C0-44F8-93AD-639AE8741F93}" type="pres">
      <dgm:prSet presAssocID="{2CCE6F22-EB5F-4E14-8745-7FF692CB9D3D}" presName="composite" presStyleCnt="0"/>
      <dgm:spPr/>
    </dgm:pt>
    <dgm:pt modelId="{E38890AF-888A-4CA5-B4DC-24636AAF51E0}" type="pres">
      <dgm:prSet presAssocID="{2CCE6F22-EB5F-4E14-8745-7FF692CB9D3D}" presName="LShape" presStyleLbl="alignNode1" presStyleIdx="2" presStyleCnt="5"/>
      <dgm:spPr/>
    </dgm:pt>
    <dgm:pt modelId="{6AD74B0D-2736-41FB-9EBA-9282D008F110}" type="pres">
      <dgm:prSet presAssocID="{2CCE6F22-EB5F-4E14-8745-7FF692CB9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A32FBC3-D1C9-4233-98BD-F60BB1056D22}" type="pres">
      <dgm:prSet presAssocID="{2CCE6F22-EB5F-4E14-8745-7FF692CB9D3D}" presName="Triangle" presStyleLbl="alignNode1" presStyleIdx="3" presStyleCnt="5"/>
      <dgm:spPr/>
    </dgm:pt>
    <dgm:pt modelId="{93BD9EED-BCCE-4915-8B53-DD2A0188F271}" type="pres">
      <dgm:prSet presAssocID="{7854C16C-BBED-4553-8EA6-35055C030AA0}" presName="sibTrans" presStyleCnt="0"/>
      <dgm:spPr/>
    </dgm:pt>
    <dgm:pt modelId="{94059B5E-4773-42D6-B3A5-4673B8B3707F}" type="pres">
      <dgm:prSet presAssocID="{7854C16C-BBED-4553-8EA6-35055C030AA0}" presName="space" presStyleCnt="0"/>
      <dgm:spPr/>
    </dgm:pt>
    <dgm:pt modelId="{3229AD18-62CF-4EC1-8197-5073417225F2}" type="pres">
      <dgm:prSet presAssocID="{3AD3F92A-6CE6-45F1-987E-CCFC9A870308}" presName="composite" presStyleCnt="0"/>
      <dgm:spPr/>
    </dgm:pt>
    <dgm:pt modelId="{E2CC75AF-F626-48C6-AC93-AE51A0A545DA}" type="pres">
      <dgm:prSet presAssocID="{3AD3F92A-6CE6-45F1-987E-CCFC9A870308}" presName="LShape" presStyleLbl="alignNode1" presStyleIdx="4" presStyleCnt="5"/>
      <dgm:spPr/>
    </dgm:pt>
    <dgm:pt modelId="{35D8E32A-4F9A-4603-8B53-8621F54FE773}" type="pres">
      <dgm:prSet presAssocID="{3AD3F92A-6CE6-45F1-987E-CCFC9A87030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F22EA35-9543-406E-B527-47B2FA2D99D4}" type="presOf" srcId="{FB62A710-07F5-45CB-AD66-279B1555D626}" destId="{A3C8B7F5-2A66-4C51-BED3-E8F5E730FAE8}" srcOrd="0" destOrd="0" presId="urn:microsoft.com/office/officeart/2009/3/layout/StepUpProcess"/>
    <dgm:cxn modelId="{FE8CDD7C-CA1A-4664-812E-D88596E7F255}" srcId="{FB62A710-07F5-45CB-AD66-279B1555D626}" destId="{AFF986ED-1B72-4BBE-87DD-4878D0101CF5}" srcOrd="0" destOrd="0" parTransId="{848D7DAD-AC1C-4DE6-BAC4-2F48D6FE31A9}" sibTransId="{7DE4DA00-9570-4A6B-B78D-0A5F38CB8111}"/>
    <dgm:cxn modelId="{BEDD588E-FBFD-4900-9878-C10F40796A12}" type="presOf" srcId="{AFF986ED-1B72-4BBE-87DD-4878D0101CF5}" destId="{E7D0423B-D7A7-48C2-B894-478D83AA4745}" srcOrd="0" destOrd="0" presId="urn:microsoft.com/office/officeart/2009/3/layout/StepUpProcess"/>
    <dgm:cxn modelId="{BD658092-30B5-474B-AFE6-07F3F01E62BE}" srcId="{FB62A710-07F5-45CB-AD66-279B1555D626}" destId="{2CCE6F22-EB5F-4E14-8745-7FF692CB9D3D}" srcOrd="1" destOrd="0" parTransId="{63D30281-8172-4C61-B0AC-224D8B421787}" sibTransId="{7854C16C-BBED-4553-8EA6-35055C030AA0}"/>
    <dgm:cxn modelId="{DB0FDD9E-A69A-4A89-A682-ADCF1AE3BC42}" type="presOf" srcId="{3AD3F92A-6CE6-45F1-987E-CCFC9A870308}" destId="{35D8E32A-4F9A-4603-8B53-8621F54FE773}" srcOrd="0" destOrd="0" presId="urn:microsoft.com/office/officeart/2009/3/layout/StepUpProcess"/>
    <dgm:cxn modelId="{49AB77B4-1308-4719-A94C-DEDD3F0FE384}" type="presOf" srcId="{2CCE6F22-EB5F-4E14-8745-7FF692CB9D3D}" destId="{6AD74B0D-2736-41FB-9EBA-9282D008F110}" srcOrd="0" destOrd="0" presId="urn:microsoft.com/office/officeart/2009/3/layout/StepUpProcess"/>
    <dgm:cxn modelId="{594AAEFE-E7CD-4F70-A882-B0EA00459B5F}" srcId="{FB62A710-07F5-45CB-AD66-279B1555D626}" destId="{3AD3F92A-6CE6-45F1-987E-CCFC9A870308}" srcOrd="2" destOrd="0" parTransId="{83F4C06A-A0ED-427A-926F-335AC1C4E561}" sibTransId="{342D86F3-1217-4296-A375-DB43B4347711}"/>
    <dgm:cxn modelId="{873CF17C-9D24-4564-B43B-1541EDD7A791}" type="presParOf" srcId="{A3C8B7F5-2A66-4C51-BED3-E8F5E730FAE8}" destId="{A1794513-7820-4BA6-9C2A-133653FE73FE}" srcOrd="0" destOrd="0" presId="urn:microsoft.com/office/officeart/2009/3/layout/StepUpProcess"/>
    <dgm:cxn modelId="{AD3A2801-0A29-4941-8B89-39B579FB092E}" type="presParOf" srcId="{A1794513-7820-4BA6-9C2A-133653FE73FE}" destId="{F3A70291-C42E-487D-A7E1-600E5DC2F331}" srcOrd="0" destOrd="0" presId="urn:microsoft.com/office/officeart/2009/3/layout/StepUpProcess"/>
    <dgm:cxn modelId="{5030E3D0-3798-4462-B204-BA769E5A468C}" type="presParOf" srcId="{A1794513-7820-4BA6-9C2A-133653FE73FE}" destId="{E7D0423B-D7A7-48C2-B894-478D83AA4745}" srcOrd="1" destOrd="0" presId="urn:microsoft.com/office/officeart/2009/3/layout/StepUpProcess"/>
    <dgm:cxn modelId="{65C44E15-97F6-45AA-97CC-A2027383AC13}" type="presParOf" srcId="{A1794513-7820-4BA6-9C2A-133653FE73FE}" destId="{EE84FFB1-4D96-4C57-B91F-7A73044DBCC5}" srcOrd="2" destOrd="0" presId="urn:microsoft.com/office/officeart/2009/3/layout/StepUpProcess"/>
    <dgm:cxn modelId="{D8A641D9-2615-4FBC-8117-5D8B45EA6526}" type="presParOf" srcId="{A3C8B7F5-2A66-4C51-BED3-E8F5E730FAE8}" destId="{95977E1E-20BF-4100-8892-4ED1E1017ECA}" srcOrd="1" destOrd="0" presId="urn:microsoft.com/office/officeart/2009/3/layout/StepUpProcess"/>
    <dgm:cxn modelId="{5E2FE320-CE1B-4534-AA7E-EBFAE252F250}" type="presParOf" srcId="{95977E1E-20BF-4100-8892-4ED1E1017ECA}" destId="{2A871281-EED9-4033-9CAB-B0B19154F0E9}" srcOrd="0" destOrd="0" presId="urn:microsoft.com/office/officeart/2009/3/layout/StepUpProcess"/>
    <dgm:cxn modelId="{8137318F-2D07-4DB0-9334-EA78C4CC68F3}" type="presParOf" srcId="{A3C8B7F5-2A66-4C51-BED3-E8F5E730FAE8}" destId="{D6777417-D2C0-44F8-93AD-639AE8741F93}" srcOrd="2" destOrd="0" presId="urn:microsoft.com/office/officeart/2009/3/layout/StepUpProcess"/>
    <dgm:cxn modelId="{B279FB3D-6EE3-4FAA-AFEB-D31118B88F3C}" type="presParOf" srcId="{D6777417-D2C0-44F8-93AD-639AE8741F93}" destId="{E38890AF-888A-4CA5-B4DC-24636AAF51E0}" srcOrd="0" destOrd="0" presId="urn:microsoft.com/office/officeart/2009/3/layout/StepUpProcess"/>
    <dgm:cxn modelId="{2B677F1C-E772-40D7-B3E2-3622BEC768DC}" type="presParOf" srcId="{D6777417-D2C0-44F8-93AD-639AE8741F93}" destId="{6AD74B0D-2736-41FB-9EBA-9282D008F110}" srcOrd="1" destOrd="0" presId="urn:microsoft.com/office/officeart/2009/3/layout/StepUpProcess"/>
    <dgm:cxn modelId="{4468E6C8-576B-4E20-838D-688226CD1072}" type="presParOf" srcId="{D6777417-D2C0-44F8-93AD-639AE8741F93}" destId="{0A32FBC3-D1C9-4233-98BD-F60BB1056D22}" srcOrd="2" destOrd="0" presId="urn:microsoft.com/office/officeart/2009/3/layout/StepUpProcess"/>
    <dgm:cxn modelId="{14DEBBED-66FA-446B-8975-343501DFEE45}" type="presParOf" srcId="{A3C8B7F5-2A66-4C51-BED3-E8F5E730FAE8}" destId="{93BD9EED-BCCE-4915-8B53-DD2A0188F271}" srcOrd="3" destOrd="0" presId="urn:microsoft.com/office/officeart/2009/3/layout/StepUpProcess"/>
    <dgm:cxn modelId="{DA0429EA-117C-4B24-8AAC-A712E67FFB89}" type="presParOf" srcId="{93BD9EED-BCCE-4915-8B53-DD2A0188F271}" destId="{94059B5E-4773-42D6-B3A5-4673B8B3707F}" srcOrd="0" destOrd="0" presId="urn:microsoft.com/office/officeart/2009/3/layout/StepUpProcess"/>
    <dgm:cxn modelId="{53D37B52-9A36-4C9B-A3F9-3049F22BAADA}" type="presParOf" srcId="{A3C8B7F5-2A66-4C51-BED3-E8F5E730FAE8}" destId="{3229AD18-62CF-4EC1-8197-5073417225F2}" srcOrd="4" destOrd="0" presId="urn:microsoft.com/office/officeart/2009/3/layout/StepUpProcess"/>
    <dgm:cxn modelId="{9ACE18D1-3027-49B8-8D22-182318F67825}" type="presParOf" srcId="{3229AD18-62CF-4EC1-8197-5073417225F2}" destId="{E2CC75AF-F626-48C6-AC93-AE51A0A545DA}" srcOrd="0" destOrd="0" presId="urn:microsoft.com/office/officeart/2009/3/layout/StepUpProcess"/>
    <dgm:cxn modelId="{065D664E-50EC-4B7D-8707-B8CA026DC16A}" type="presParOf" srcId="{3229AD18-62CF-4EC1-8197-5073417225F2}" destId="{35D8E32A-4F9A-4603-8B53-8621F54FE7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BEDAB-5726-4922-A5F3-394561412742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7A6642B-85AF-4DBA-8F32-CCDDC55C56C8}">
      <dgm:prSet phldrT="[Text]" custT="1"/>
      <dgm:spPr/>
      <dgm:t>
        <a:bodyPr/>
        <a:lstStyle/>
        <a:p>
          <a:r>
            <a:rPr lang="en-US" sz="1400" b="1" dirty="0"/>
            <a:t>Action</a:t>
          </a:r>
        </a:p>
      </dgm:t>
    </dgm:pt>
    <dgm:pt modelId="{27BBA7F0-EEA9-40BA-B527-67BB75E2E309}" type="parTrans" cxnId="{7EE25587-8154-431E-AEF7-A742FE4CCB79}">
      <dgm:prSet/>
      <dgm:spPr/>
      <dgm:t>
        <a:bodyPr/>
        <a:lstStyle/>
        <a:p>
          <a:endParaRPr lang="en-US"/>
        </a:p>
      </dgm:t>
    </dgm:pt>
    <dgm:pt modelId="{EE02DFBD-9903-448D-A2E1-A943D652783F}" type="sibTrans" cxnId="{7EE25587-8154-431E-AEF7-A742FE4CCB79}">
      <dgm:prSet/>
      <dgm:spPr/>
      <dgm:t>
        <a:bodyPr/>
        <a:lstStyle/>
        <a:p>
          <a:endParaRPr lang="en-US"/>
        </a:p>
      </dgm:t>
    </dgm:pt>
    <dgm:pt modelId="{4BE3AE0D-45F1-4B5A-ACBD-59ABDD88E541}">
      <dgm:prSet phldrT="[Text]" custT="1"/>
      <dgm:spPr/>
      <dgm:t>
        <a:bodyPr/>
        <a:lstStyle/>
        <a:p>
          <a:r>
            <a:rPr lang="en-US" sz="1400" b="1" dirty="0"/>
            <a:t>Outcomes</a:t>
          </a:r>
        </a:p>
      </dgm:t>
    </dgm:pt>
    <dgm:pt modelId="{BDB9958E-C44D-4CA5-8595-691001173AE9}" type="parTrans" cxnId="{A4D08891-4BA5-4DD0-ACF6-26B6240ADB33}">
      <dgm:prSet/>
      <dgm:spPr/>
      <dgm:t>
        <a:bodyPr/>
        <a:lstStyle/>
        <a:p>
          <a:endParaRPr lang="en-US"/>
        </a:p>
      </dgm:t>
    </dgm:pt>
    <dgm:pt modelId="{B4D75AD4-B750-479B-8B9C-7EFDD941DBB1}" type="sibTrans" cxnId="{A4D08891-4BA5-4DD0-ACF6-26B6240ADB33}">
      <dgm:prSet/>
      <dgm:spPr/>
      <dgm:t>
        <a:bodyPr/>
        <a:lstStyle/>
        <a:p>
          <a:endParaRPr lang="en-US"/>
        </a:p>
      </dgm:t>
    </dgm:pt>
    <dgm:pt modelId="{7153558D-4887-4F4E-91C1-9F9BC0AA4357}">
      <dgm:prSet phldrT="[Text]" custT="1"/>
      <dgm:spPr/>
      <dgm:t>
        <a:bodyPr/>
        <a:lstStyle/>
        <a:p>
          <a:r>
            <a:rPr lang="en-US" sz="1400" b="1" dirty="0"/>
            <a:t>Data</a:t>
          </a:r>
        </a:p>
      </dgm:t>
    </dgm:pt>
    <dgm:pt modelId="{135E1E16-73A9-4115-B7C4-509838D067F6}" type="parTrans" cxnId="{7024FA5E-A8E1-40B5-9E7D-09593431E39B}">
      <dgm:prSet/>
      <dgm:spPr/>
      <dgm:t>
        <a:bodyPr/>
        <a:lstStyle/>
        <a:p>
          <a:endParaRPr lang="en-US"/>
        </a:p>
      </dgm:t>
    </dgm:pt>
    <dgm:pt modelId="{B4A0F4C0-F746-473A-B4E3-8F1156B833EA}" type="sibTrans" cxnId="{7024FA5E-A8E1-40B5-9E7D-09593431E39B}">
      <dgm:prSet/>
      <dgm:spPr/>
      <dgm:t>
        <a:bodyPr/>
        <a:lstStyle/>
        <a:p>
          <a:endParaRPr lang="en-US"/>
        </a:p>
      </dgm:t>
    </dgm:pt>
    <dgm:pt modelId="{7547C44A-AB7C-46E0-B320-F7D7D4F2C206}">
      <dgm:prSet phldrT="[Text]" custT="1"/>
      <dgm:spPr/>
      <dgm:t>
        <a:bodyPr/>
        <a:lstStyle/>
        <a:p>
          <a:r>
            <a:rPr lang="en-US" sz="1400" b="1" dirty="0"/>
            <a:t>Information</a:t>
          </a:r>
        </a:p>
      </dgm:t>
    </dgm:pt>
    <dgm:pt modelId="{BAF49C05-635D-405A-BE91-51BFA6BD85DD}" type="parTrans" cxnId="{DF880C00-E3D7-4279-9932-A4AD9C50F8F5}">
      <dgm:prSet/>
      <dgm:spPr/>
      <dgm:t>
        <a:bodyPr/>
        <a:lstStyle/>
        <a:p>
          <a:endParaRPr lang="en-US"/>
        </a:p>
      </dgm:t>
    </dgm:pt>
    <dgm:pt modelId="{3CD2087A-DA8A-4AEC-B550-5E7D3A448CBC}" type="sibTrans" cxnId="{DF880C00-E3D7-4279-9932-A4AD9C50F8F5}">
      <dgm:prSet/>
      <dgm:spPr/>
      <dgm:t>
        <a:bodyPr/>
        <a:lstStyle/>
        <a:p>
          <a:endParaRPr lang="en-US"/>
        </a:p>
      </dgm:t>
    </dgm:pt>
    <dgm:pt modelId="{9B2F2D26-C870-45DC-A0A7-70D4C7380702}">
      <dgm:prSet phldrT="[Text]" custT="1"/>
      <dgm:spPr/>
      <dgm:t>
        <a:bodyPr/>
        <a:lstStyle/>
        <a:p>
          <a:r>
            <a:rPr lang="en-US" sz="1400" b="1" dirty="0"/>
            <a:t>Knowledge</a:t>
          </a:r>
        </a:p>
      </dgm:t>
    </dgm:pt>
    <dgm:pt modelId="{55701EF9-C4CA-4820-969E-D4A0DADB613C}" type="parTrans" cxnId="{7D327E88-552C-4232-835E-EF8A4DF92CD4}">
      <dgm:prSet/>
      <dgm:spPr/>
      <dgm:t>
        <a:bodyPr/>
        <a:lstStyle/>
        <a:p>
          <a:endParaRPr lang="en-US"/>
        </a:p>
      </dgm:t>
    </dgm:pt>
    <dgm:pt modelId="{9C6100C9-0C61-4710-9C28-EC9D4807EB52}" type="sibTrans" cxnId="{7D327E88-552C-4232-835E-EF8A4DF92CD4}">
      <dgm:prSet/>
      <dgm:spPr/>
      <dgm:t>
        <a:bodyPr/>
        <a:lstStyle/>
        <a:p>
          <a:endParaRPr lang="en-US"/>
        </a:p>
      </dgm:t>
    </dgm:pt>
    <dgm:pt modelId="{2020DCC9-CF8D-470B-B5E9-9150D4B501D4}">
      <dgm:prSet phldrT="[Text]" custT="1"/>
      <dgm:spPr/>
      <dgm:t>
        <a:bodyPr/>
        <a:lstStyle/>
        <a:p>
          <a:r>
            <a:rPr lang="en-US" sz="1400" b="1" dirty="0"/>
            <a:t>Impact</a:t>
          </a:r>
        </a:p>
      </dgm:t>
    </dgm:pt>
    <dgm:pt modelId="{D2A54E1B-60A7-4383-8827-BE5A7C4CDCD4}" type="parTrans" cxnId="{6E483FA9-0B2B-49A5-BBDC-2C954AA01F55}">
      <dgm:prSet/>
      <dgm:spPr/>
      <dgm:t>
        <a:bodyPr/>
        <a:lstStyle/>
        <a:p>
          <a:endParaRPr lang="en-US"/>
        </a:p>
      </dgm:t>
    </dgm:pt>
    <dgm:pt modelId="{4BD2EC7A-B997-41B2-825C-B5FCD6C89792}" type="sibTrans" cxnId="{6E483FA9-0B2B-49A5-BBDC-2C954AA01F55}">
      <dgm:prSet/>
      <dgm:spPr/>
      <dgm:t>
        <a:bodyPr/>
        <a:lstStyle/>
        <a:p>
          <a:endParaRPr lang="en-US"/>
        </a:p>
      </dgm:t>
    </dgm:pt>
    <dgm:pt modelId="{157835A6-DCF4-4CE8-B726-8F2CE9AA4E5A}" type="pres">
      <dgm:prSet presAssocID="{1EFBEDAB-5726-4922-A5F3-394561412742}" presName="cycle" presStyleCnt="0">
        <dgm:presLayoutVars>
          <dgm:dir/>
          <dgm:resizeHandles val="exact"/>
        </dgm:presLayoutVars>
      </dgm:prSet>
      <dgm:spPr/>
    </dgm:pt>
    <dgm:pt modelId="{F3BF22DD-5D7D-4534-BB51-96971BF7E243}" type="pres">
      <dgm:prSet presAssocID="{57A6642B-85AF-4DBA-8F32-CCDDC55C56C8}" presName="dummy" presStyleCnt="0"/>
      <dgm:spPr/>
    </dgm:pt>
    <dgm:pt modelId="{FD947574-4A78-4649-8636-F73F0AD06887}" type="pres">
      <dgm:prSet presAssocID="{57A6642B-85AF-4DBA-8F32-CCDDC55C56C8}" presName="node" presStyleLbl="revTx" presStyleIdx="0" presStyleCnt="6">
        <dgm:presLayoutVars>
          <dgm:bulletEnabled val="1"/>
        </dgm:presLayoutVars>
      </dgm:prSet>
      <dgm:spPr/>
    </dgm:pt>
    <dgm:pt modelId="{869B2456-F085-48E7-89D5-634B3FB4332F}" type="pres">
      <dgm:prSet presAssocID="{EE02DFBD-9903-448D-A2E1-A943D652783F}" presName="sibTrans" presStyleLbl="node1" presStyleIdx="0" presStyleCnt="6"/>
      <dgm:spPr/>
    </dgm:pt>
    <dgm:pt modelId="{56553694-DA8E-4CEC-9233-06D60896EDC0}" type="pres">
      <dgm:prSet presAssocID="{4BE3AE0D-45F1-4B5A-ACBD-59ABDD88E541}" presName="dummy" presStyleCnt="0"/>
      <dgm:spPr/>
    </dgm:pt>
    <dgm:pt modelId="{6CC7BDA8-1A70-472E-ABEA-C2D977139AF8}" type="pres">
      <dgm:prSet presAssocID="{4BE3AE0D-45F1-4B5A-ACBD-59ABDD88E541}" presName="node" presStyleLbl="revTx" presStyleIdx="1" presStyleCnt="6" custScaleX="132716">
        <dgm:presLayoutVars>
          <dgm:bulletEnabled val="1"/>
        </dgm:presLayoutVars>
      </dgm:prSet>
      <dgm:spPr/>
    </dgm:pt>
    <dgm:pt modelId="{F0583F02-B842-41B5-9318-B6C66B184230}" type="pres">
      <dgm:prSet presAssocID="{B4D75AD4-B750-479B-8B9C-7EFDD941DBB1}" presName="sibTrans" presStyleLbl="node1" presStyleIdx="1" presStyleCnt="6"/>
      <dgm:spPr/>
    </dgm:pt>
    <dgm:pt modelId="{488A8754-12A6-4E3B-9B75-98E134920B69}" type="pres">
      <dgm:prSet presAssocID="{2020DCC9-CF8D-470B-B5E9-9150D4B501D4}" presName="dummy" presStyleCnt="0"/>
      <dgm:spPr/>
    </dgm:pt>
    <dgm:pt modelId="{8833E230-6FE9-479E-BD2F-E94A11DF75AC}" type="pres">
      <dgm:prSet presAssocID="{2020DCC9-CF8D-470B-B5E9-9150D4B501D4}" presName="node" presStyleLbl="revTx" presStyleIdx="2" presStyleCnt="6">
        <dgm:presLayoutVars>
          <dgm:bulletEnabled val="1"/>
        </dgm:presLayoutVars>
      </dgm:prSet>
      <dgm:spPr/>
    </dgm:pt>
    <dgm:pt modelId="{19E4F371-7F9F-49E3-8D62-76D8706F500E}" type="pres">
      <dgm:prSet presAssocID="{4BD2EC7A-B997-41B2-825C-B5FCD6C89792}" presName="sibTrans" presStyleLbl="node1" presStyleIdx="2" presStyleCnt="6"/>
      <dgm:spPr/>
    </dgm:pt>
    <dgm:pt modelId="{2840103C-4EE0-4A8D-AD10-D2947198B2D7}" type="pres">
      <dgm:prSet presAssocID="{7153558D-4887-4F4E-91C1-9F9BC0AA4357}" presName="dummy" presStyleCnt="0"/>
      <dgm:spPr/>
    </dgm:pt>
    <dgm:pt modelId="{42D29ED6-725E-4BEF-9D66-B11330B860C6}" type="pres">
      <dgm:prSet presAssocID="{7153558D-4887-4F4E-91C1-9F9BC0AA4357}" presName="node" presStyleLbl="revTx" presStyleIdx="3" presStyleCnt="6">
        <dgm:presLayoutVars>
          <dgm:bulletEnabled val="1"/>
        </dgm:presLayoutVars>
      </dgm:prSet>
      <dgm:spPr/>
    </dgm:pt>
    <dgm:pt modelId="{C6B749B0-DD55-4CBD-AC2F-571A595D60D1}" type="pres">
      <dgm:prSet presAssocID="{B4A0F4C0-F746-473A-B4E3-8F1156B833EA}" presName="sibTrans" presStyleLbl="node1" presStyleIdx="3" presStyleCnt="6"/>
      <dgm:spPr/>
    </dgm:pt>
    <dgm:pt modelId="{65335014-DF30-4BD0-8EDA-31D80AFD72FC}" type="pres">
      <dgm:prSet presAssocID="{7547C44A-AB7C-46E0-B320-F7D7D4F2C206}" presName="dummy" presStyleCnt="0"/>
      <dgm:spPr/>
    </dgm:pt>
    <dgm:pt modelId="{B43483F7-4097-443E-82E6-7B7067886944}" type="pres">
      <dgm:prSet presAssocID="{7547C44A-AB7C-46E0-B320-F7D7D4F2C206}" presName="node" presStyleLbl="revTx" presStyleIdx="4" presStyleCnt="6" custScaleX="160299">
        <dgm:presLayoutVars>
          <dgm:bulletEnabled val="1"/>
        </dgm:presLayoutVars>
      </dgm:prSet>
      <dgm:spPr/>
    </dgm:pt>
    <dgm:pt modelId="{6719FEAC-B35B-464B-A3C9-9361E18C84EA}" type="pres">
      <dgm:prSet presAssocID="{3CD2087A-DA8A-4AEC-B550-5E7D3A448CBC}" presName="sibTrans" presStyleLbl="node1" presStyleIdx="4" presStyleCnt="6"/>
      <dgm:spPr/>
    </dgm:pt>
    <dgm:pt modelId="{953EBCB3-CC59-4E02-B7CC-653763C26D16}" type="pres">
      <dgm:prSet presAssocID="{9B2F2D26-C870-45DC-A0A7-70D4C7380702}" presName="dummy" presStyleCnt="0"/>
      <dgm:spPr/>
    </dgm:pt>
    <dgm:pt modelId="{D405DF46-FDA2-4C75-BA66-D9631AFB34BE}" type="pres">
      <dgm:prSet presAssocID="{9B2F2D26-C870-45DC-A0A7-70D4C7380702}" presName="node" presStyleLbl="revTx" presStyleIdx="5" presStyleCnt="6" custScaleX="144608">
        <dgm:presLayoutVars>
          <dgm:bulletEnabled val="1"/>
        </dgm:presLayoutVars>
      </dgm:prSet>
      <dgm:spPr/>
    </dgm:pt>
    <dgm:pt modelId="{F32F8278-600F-493E-B2A0-A2F183CDE63A}" type="pres">
      <dgm:prSet presAssocID="{9C6100C9-0C61-4710-9C28-EC9D4807EB52}" presName="sibTrans" presStyleLbl="node1" presStyleIdx="5" presStyleCnt="6"/>
      <dgm:spPr/>
    </dgm:pt>
  </dgm:ptLst>
  <dgm:cxnLst>
    <dgm:cxn modelId="{DF880C00-E3D7-4279-9932-A4AD9C50F8F5}" srcId="{1EFBEDAB-5726-4922-A5F3-394561412742}" destId="{7547C44A-AB7C-46E0-B320-F7D7D4F2C206}" srcOrd="4" destOrd="0" parTransId="{BAF49C05-635D-405A-BE91-51BFA6BD85DD}" sibTransId="{3CD2087A-DA8A-4AEC-B550-5E7D3A448CBC}"/>
    <dgm:cxn modelId="{DB6F8806-F0BE-45B4-B47C-A1FCCE98D4F9}" type="presOf" srcId="{B4A0F4C0-F746-473A-B4E3-8F1156B833EA}" destId="{C6B749B0-DD55-4CBD-AC2F-571A595D60D1}" srcOrd="0" destOrd="0" presId="urn:microsoft.com/office/officeart/2005/8/layout/cycle1"/>
    <dgm:cxn modelId="{6EC4FF0B-D951-4FA6-8274-1FFBE86D9330}" type="presOf" srcId="{1EFBEDAB-5726-4922-A5F3-394561412742}" destId="{157835A6-DCF4-4CE8-B726-8F2CE9AA4E5A}" srcOrd="0" destOrd="0" presId="urn:microsoft.com/office/officeart/2005/8/layout/cycle1"/>
    <dgm:cxn modelId="{9A3BDE0C-55D7-40DF-9A93-CFF5AF0926B2}" type="presOf" srcId="{B4D75AD4-B750-479B-8B9C-7EFDD941DBB1}" destId="{F0583F02-B842-41B5-9318-B6C66B184230}" srcOrd="0" destOrd="0" presId="urn:microsoft.com/office/officeart/2005/8/layout/cycle1"/>
    <dgm:cxn modelId="{C9D1EE0F-BEA9-476A-8964-B335D43572CB}" type="presOf" srcId="{4BE3AE0D-45F1-4B5A-ACBD-59ABDD88E541}" destId="{6CC7BDA8-1A70-472E-ABEA-C2D977139AF8}" srcOrd="0" destOrd="0" presId="urn:microsoft.com/office/officeart/2005/8/layout/cycle1"/>
    <dgm:cxn modelId="{4FD2C515-0C8D-41A9-8146-1117895C4959}" type="presOf" srcId="{9B2F2D26-C870-45DC-A0A7-70D4C7380702}" destId="{D405DF46-FDA2-4C75-BA66-D9631AFB34BE}" srcOrd="0" destOrd="0" presId="urn:microsoft.com/office/officeart/2005/8/layout/cycle1"/>
    <dgm:cxn modelId="{E662FC1E-3B0B-4FE1-8FCC-45C53AC96421}" type="presOf" srcId="{7153558D-4887-4F4E-91C1-9F9BC0AA4357}" destId="{42D29ED6-725E-4BEF-9D66-B11330B860C6}" srcOrd="0" destOrd="0" presId="urn:microsoft.com/office/officeart/2005/8/layout/cycle1"/>
    <dgm:cxn modelId="{CD7E082F-EBE5-4E55-BE14-39352F6CAD18}" type="presOf" srcId="{4BD2EC7A-B997-41B2-825C-B5FCD6C89792}" destId="{19E4F371-7F9F-49E3-8D62-76D8706F500E}" srcOrd="0" destOrd="0" presId="urn:microsoft.com/office/officeart/2005/8/layout/cycle1"/>
    <dgm:cxn modelId="{7024FA5E-A8E1-40B5-9E7D-09593431E39B}" srcId="{1EFBEDAB-5726-4922-A5F3-394561412742}" destId="{7153558D-4887-4F4E-91C1-9F9BC0AA4357}" srcOrd="3" destOrd="0" parTransId="{135E1E16-73A9-4115-B7C4-509838D067F6}" sibTransId="{B4A0F4C0-F746-473A-B4E3-8F1156B833EA}"/>
    <dgm:cxn modelId="{7F729349-1B01-4E97-8F11-56399B76A008}" type="presOf" srcId="{2020DCC9-CF8D-470B-B5E9-9150D4B501D4}" destId="{8833E230-6FE9-479E-BD2F-E94A11DF75AC}" srcOrd="0" destOrd="0" presId="urn:microsoft.com/office/officeart/2005/8/layout/cycle1"/>
    <dgm:cxn modelId="{ED58846D-D2B6-4EC1-8D0C-0122BD0BC4A1}" type="presOf" srcId="{7547C44A-AB7C-46E0-B320-F7D7D4F2C206}" destId="{B43483F7-4097-443E-82E6-7B7067886944}" srcOrd="0" destOrd="0" presId="urn:microsoft.com/office/officeart/2005/8/layout/cycle1"/>
    <dgm:cxn modelId="{D2CAC56E-6BDA-4DE0-8695-25D24D056479}" type="presOf" srcId="{57A6642B-85AF-4DBA-8F32-CCDDC55C56C8}" destId="{FD947574-4A78-4649-8636-F73F0AD06887}" srcOrd="0" destOrd="0" presId="urn:microsoft.com/office/officeart/2005/8/layout/cycle1"/>
    <dgm:cxn modelId="{7EE25587-8154-431E-AEF7-A742FE4CCB79}" srcId="{1EFBEDAB-5726-4922-A5F3-394561412742}" destId="{57A6642B-85AF-4DBA-8F32-CCDDC55C56C8}" srcOrd="0" destOrd="0" parTransId="{27BBA7F0-EEA9-40BA-B527-67BB75E2E309}" sibTransId="{EE02DFBD-9903-448D-A2E1-A943D652783F}"/>
    <dgm:cxn modelId="{7D327E88-552C-4232-835E-EF8A4DF92CD4}" srcId="{1EFBEDAB-5726-4922-A5F3-394561412742}" destId="{9B2F2D26-C870-45DC-A0A7-70D4C7380702}" srcOrd="5" destOrd="0" parTransId="{55701EF9-C4CA-4820-969E-D4A0DADB613C}" sibTransId="{9C6100C9-0C61-4710-9C28-EC9D4807EB52}"/>
    <dgm:cxn modelId="{A4D08891-4BA5-4DD0-ACF6-26B6240ADB33}" srcId="{1EFBEDAB-5726-4922-A5F3-394561412742}" destId="{4BE3AE0D-45F1-4B5A-ACBD-59ABDD88E541}" srcOrd="1" destOrd="0" parTransId="{BDB9958E-C44D-4CA5-8595-691001173AE9}" sibTransId="{B4D75AD4-B750-479B-8B9C-7EFDD941DBB1}"/>
    <dgm:cxn modelId="{669BFE9D-0E6E-47D7-914D-EFACC2927758}" type="presOf" srcId="{3CD2087A-DA8A-4AEC-B550-5E7D3A448CBC}" destId="{6719FEAC-B35B-464B-A3C9-9361E18C84EA}" srcOrd="0" destOrd="0" presId="urn:microsoft.com/office/officeart/2005/8/layout/cycle1"/>
    <dgm:cxn modelId="{6E483FA9-0B2B-49A5-BBDC-2C954AA01F55}" srcId="{1EFBEDAB-5726-4922-A5F3-394561412742}" destId="{2020DCC9-CF8D-470B-B5E9-9150D4B501D4}" srcOrd="2" destOrd="0" parTransId="{D2A54E1B-60A7-4383-8827-BE5A7C4CDCD4}" sibTransId="{4BD2EC7A-B997-41B2-825C-B5FCD6C89792}"/>
    <dgm:cxn modelId="{93DE28B8-714E-43D8-85F7-A1965AAA31A6}" type="presOf" srcId="{EE02DFBD-9903-448D-A2E1-A943D652783F}" destId="{869B2456-F085-48E7-89D5-634B3FB4332F}" srcOrd="0" destOrd="0" presId="urn:microsoft.com/office/officeart/2005/8/layout/cycle1"/>
    <dgm:cxn modelId="{02B0C5E3-69B9-4351-B6BD-C0E6175066E6}" type="presOf" srcId="{9C6100C9-0C61-4710-9C28-EC9D4807EB52}" destId="{F32F8278-600F-493E-B2A0-A2F183CDE63A}" srcOrd="0" destOrd="0" presId="urn:microsoft.com/office/officeart/2005/8/layout/cycle1"/>
    <dgm:cxn modelId="{EFB86136-0B2E-4F7F-9B22-1AFAE983BFF0}" type="presParOf" srcId="{157835A6-DCF4-4CE8-B726-8F2CE9AA4E5A}" destId="{F3BF22DD-5D7D-4534-BB51-96971BF7E243}" srcOrd="0" destOrd="0" presId="urn:microsoft.com/office/officeart/2005/8/layout/cycle1"/>
    <dgm:cxn modelId="{00C5DE17-D780-4231-B513-E50ACEB6AE4D}" type="presParOf" srcId="{157835A6-DCF4-4CE8-B726-8F2CE9AA4E5A}" destId="{FD947574-4A78-4649-8636-F73F0AD06887}" srcOrd="1" destOrd="0" presId="urn:microsoft.com/office/officeart/2005/8/layout/cycle1"/>
    <dgm:cxn modelId="{50DC55D5-ACC6-40E9-898D-E73B8312CD8C}" type="presParOf" srcId="{157835A6-DCF4-4CE8-B726-8F2CE9AA4E5A}" destId="{869B2456-F085-48E7-89D5-634B3FB4332F}" srcOrd="2" destOrd="0" presId="urn:microsoft.com/office/officeart/2005/8/layout/cycle1"/>
    <dgm:cxn modelId="{56AC883F-B0BF-4E4A-9A84-5CE744B58304}" type="presParOf" srcId="{157835A6-DCF4-4CE8-B726-8F2CE9AA4E5A}" destId="{56553694-DA8E-4CEC-9233-06D60896EDC0}" srcOrd="3" destOrd="0" presId="urn:microsoft.com/office/officeart/2005/8/layout/cycle1"/>
    <dgm:cxn modelId="{AFEB4744-5E1C-4E66-9D25-76F55DE75E92}" type="presParOf" srcId="{157835A6-DCF4-4CE8-B726-8F2CE9AA4E5A}" destId="{6CC7BDA8-1A70-472E-ABEA-C2D977139AF8}" srcOrd="4" destOrd="0" presId="urn:microsoft.com/office/officeart/2005/8/layout/cycle1"/>
    <dgm:cxn modelId="{A48DDAE7-E26D-42BF-980F-53E718E1AFD5}" type="presParOf" srcId="{157835A6-DCF4-4CE8-B726-8F2CE9AA4E5A}" destId="{F0583F02-B842-41B5-9318-B6C66B184230}" srcOrd="5" destOrd="0" presId="urn:microsoft.com/office/officeart/2005/8/layout/cycle1"/>
    <dgm:cxn modelId="{CDF90C68-F741-48FE-BBD9-CF0EB7016A48}" type="presParOf" srcId="{157835A6-DCF4-4CE8-B726-8F2CE9AA4E5A}" destId="{488A8754-12A6-4E3B-9B75-98E134920B69}" srcOrd="6" destOrd="0" presId="urn:microsoft.com/office/officeart/2005/8/layout/cycle1"/>
    <dgm:cxn modelId="{4B2DB5A7-BF7E-4F3D-A956-0B4C1A47925D}" type="presParOf" srcId="{157835A6-DCF4-4CE8-B726-8F2CE9AA4E5A}" destId="{8833E230-6FE9-479E-BD2F-E94A11DF75AC}" srcOrd="7" destOrd="0" presId="urn:microsoft.com/office/officeart/2005/8/layout/cycle1"/>
    <dgm:cxn modelId="{3EF58A8D-6EA5-4A49-A883-85ECC487E793}" type="presParOf" srcId="{157835A6-DCF4-4CE8-B726-8F2CE9AA4E5A}" destId="{19E4F371-7F9F-49E3-8D62-76D8706F500E}" srcOrd="8" destOrd="0" presId="urn:microsoft.com/office/officeart/2005/8/layout/cycle1"/>
    <dgm:cxn modelId="{7ADB833E-80AA-47AD-A6EF-37B2E62E8158}" type="presParOf" srcId="{157835A6-DCF4-4CE8-B726-8F2CE9AA4E5A}" destId="{2840103C-4EE0-4A8D-AD10-D2947198B2D7}" srcOrd="9" destOrd="0" presId="urn:microsoft.com/office/officeart/2005/8/layout/cycle1"/>
    <dgm:cxn modelId="{44AFAAE0-A5FB-4FC9-A330-8CACDAC12BC9}" type="presParOf" srcId="{157835A6-DCF4-4CE8-B726-8F2CE9AA4E5A}" destId="{42D29ED6-725E-4BEF-9D66-B11330B860C6}" srcOrd="10" destOrd="0" presId="urn:microsoft.com/office/officeart/2005/8/layout/cycle1"/>
    <dgm:cxn modelId="{7F7520F2-A9F2-4DC5-8FD9-08F9E7DD5A4B}" type="presParOf" srcId="{157835A6-DCF4-4CE8-B726-8F2CE9AA4E5A}" destId="{C6B749B0-DD55-4CBD-AC2F-571A595D60D1}" srcOrd="11" destOrd="0" presId="urn:microsoft.com/office/officeart/2005/8/layout/cycle1"/>
    <dgm:cxn modelId="{33A4436C-807A-4CAA-AA4A-1D2D815B9033}" type="presParOf" srcId="{157835A6-DCF4-4CE8-B726-8F2CE9AA4E5A}" destId="{65335014-DF30-4BD0-8EDA-31D80AFD72FC}" srcOrd="12" destOrd="0" presId="urn:microsoft.com/office/officeart/2005/8/layout/cycle1"/>
    <dgm:cxn modelId="{FD773642-EC9E-41FA-A0B0-4A8D2D6DB7CA}" type="presParOf" srcId="{157835A6-DCF4-4CE8-B726-8F2CE9AA4E5A}" destId="{B43483F7-4097-443E-82E6-7B7067886944}" srcOrd="13" destOrd="0" presId="urn:microsoft.com/office/officeart/2005/8/layout/cycle1"/>
    <dgm:cxn modelId="{00C09FC3-F43A-4457-ADC0-A84EF39CCCBA}" type="presParOf" srcId="{157835A6-DCF4-4CE8-B726-8F2CE9AA4E5A}" destId="{6719FEAC-B35B-464B-A3C9-9361E18C84EA}" srcOrd="14" destOrd="0" presId="urn:microsoft.com/office/officeart/2005/8/layout/cycle1"/>
    <dgm:cxn modelId="{9FA91908-88F1-42CE-82B1-BF9CC47B4253}" type="presParOf" srcId="{157835A6-DCF4-4CE8-B726-8F2CE9AA4E5A}" destId="{953EBCB3-CC59-4E02-B7CC-653763C26D16}" srcOrd="15" destOrd="0" presId="urn:microsoft.com/office/officeart/2005/8/layout/cycle1"/>
    <dgm:cxn modelId="{D85494F6-EBB5-4D6D-81F3-1E5C4FF2CD2A}" type="presParOf" srcId="{157835A6-DCF4-4CE8-B726-8F2CE9AA4E5A}" destId="{D405DF46-FDA2-4C75-BA66-D9631AFB34BE}" srcOrd="16" destOrd="0" presId="urn:microsoft.com/office/officeart/2005/8/layout/cycle1"/>
    <dgm:cxn modelId="{FC368D27-B710-4D04-9CB4-46F71A8682BA}" type="presParOf" srcId="{157835A6-DCF4-4CE8-B726-8F2CE9AA4E5A}" destId="{F32F8278-600F-493E-B2A0-A2F183CDE63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5659C-6DBC-4BEF-9CEF-0D37984D0C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14D25D1-75A7-4325-88F4-86C45E0ED53F}">
      <dgm:prSet phldrT="[Text]"/>
      <dgm:spPr>
        <a:noFill/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Knowledge &amp; Information Services</a:t>
          </a:r>
        </a:p>
      </dgm:t>
    </dgm:pt>
    <dgm:pt modelId="{B06D2314-8E8D-4AD7-B690-ED5FD62C5E07}" type="parTrans" cxnId="{17D923B4-B6CE-4061-BD32-5EDDC7082FD9}">
      <dgm:prSet/>
      <dgm:spPr/>
      <dgm:t>
        <a:bodyPr/>
        <a:lstStyle/>
        <a:p>
          <a:endParaRPr lang="en-US"/>
        </a:p>
      </dgm:t>
    </dgm:pt>
    <dgm:pt modelId="{4D7BA614-27AF-4D8C-9BAD-405F0A8C5B52}" type="sibTrans" cxnId="{17D923B4-B6CE-4061-BD32-5EDDC7082FD9}">
      <dgm:prSet/>
      <dgm:spPr/>
      <dgm:t>
        <a:bodyPr/>
        <a:lstStyle/>
        <a:p>
          <a:endParaRPr lang="en-US"/>
        </a:p>
      </dgm:t>
    </dgm:pt>
    <dgm:pt modelId="{7394D4B9-317C-4D4A-A2EB-380983C1889C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Language Services</a:t>
          </a:r>
        </a:p>
      </dgm:t>
    </dgm:pt>
    <dgm:pt modelId="{474EB7D7-E3F8-488F-BA02-082220DC8609}" type="parTrans" cxnId="{BC85B969-C799-4511-82F0-5A225F8A5EB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941F5D2-220F-40A6-B7B9-7B0F9F9B9C62}" type="sibTrans" cxnId="{BC85B969-C799-4511-82F0-5A225F8A5EB6}">
      <dgm:prSet/>
      <dgm:spPr/>
      <dgm:t>
        <a:bodyPr/>
        <a:lstStyle/>
        <a:p>
          <a:endParaRPr lang="en-US"/>
        </a:p>
      </dgm:t>
    </dgm:pt>
    <dgm:pt modelId="{3FF3D363-8570-4D21-A70D-F7E9B0E6047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Services</a:t>
          </a:r>
        </a:p>
      </dgm:t>
    </dgm:pt>
    <dgm:pt modelId="{06176E5E-A6B3-4217-8DA2-B446664D6444}" type="parTrans" cxnId="{1F8D9465-66E2-461D-BB64-5DD09F6F1C50}">
      <dgm:prSet/>
      <dgm:spPr/>
      <dgm:t>
        <a:bodyPr/>
        <a:lstStyle/>
        <a:p>
          <a:endParaRPr lang="en-US" dirty="0"/>
        </a:p>
      </dgm:t>
    </dgm:pt>
    <dgm:pt modelId="{79D2CEA3-8800-4DAE-975D-5DB304BF7997}" type="sibTrans" cxnId="{1F8D9465-66E2-461D-BB64-5DD09F6F1C50}">
      <dgm:prSet/>
      <dgm:spPr/>
      <dgm:t>
        <a:bodyPr/>
        <a:lstStyle/>
        <a:p>
          <a:endParaRPr lang="en-US"/>
        </a:p>
      </dgm:t>
    </dgm:pt>
    <dgm:pt modelId="{C4273361-418B-4EED-8A43-8900855AB33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Services</a:t>
          </a:r>
        </a:p>
      </dgm:t>
    </dgm:pt>
    <dgm:pt modelId="{E9F970FF-8E7B-4B2E-AC02-D0DEB8AB623B}" type="parTrans" cxnId="{B3322E4A-F5CE-43D5-A574-F06BA18A9D28}">
      <dgm:prSet/>
      <dgm:spPr/>
      <dgm:t>
        <a:bodyPr/>
        <a:lstStyle/>
        <a:p>
          <a:endParaRPr lang="en-US" dirty="0"/>
        </a:p>
      </dgm:t>
    </dgm:pt>
    <dgm:pt modelId="{0703270A-9516-43AD-8490-84CBA3808331}" type="sibTrans" cxnId="{B3322E4A-F5CE-43D5-A574-F06BA18A9D28}">
      <dgm:prSet/>
      <dgm:spPr/>
      <dgm:t>
        <a:bodyPr/>
        <a:lstStyle/>
        <a:p>
          <a:endParaRPr lang="en-US"/>
        </a:p>
      </dgm:t>
    </dgm:pt>
    <dgm:pt modelId="{57D553D2-E0AE-470B-AACE-C63D1AE9ADE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Library of Parliament</a:t>
          </a:r>
        </a:p>
      </dgm:t>
    </dgm:pt>
    <dgm:pt modelId="{14A257AC-FC59-45D1-A468-514EE1EA563C}" type="parTrans" cxnId="{5990D7C7-2838-4F75-A6A4-461573E8EF7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946F503-936E-49AE-B174-37C7EEC07CDD}" type="sibTrans" cxnId="{5990D7C7-2838-4F75-A6A4-461573E8EF79}">
      <dgm:prSet/>
      <dgm:spPr/>
      <dgm:t>
        <a:bodyPr/>
        <a:lstStyle/>
        <a:p>
          <a:endParaRPr lang="en-US"/>
        </a:p>
      </dgm:t>
    </dgm:pt>
    <dgm:pt modelId="{50BB8CBE-AE5F-4600-946B-981E21B54CB4}" type="pres">
      <dgm:prSet presAssocID="{CF85659C-6DBC-4BEF-9CEF-0D37984D0C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2F56B8-B152-4AB7-A577-F1224D55E4B9}" type="pres">
      <dgm:prSet presAssocID="{414D25D1-75A7-4325-88F4-86C45E0ED53F}" presName="root1" presStyleCnt="0"/>
      <dgm:spPr/>
    </dgm:pt>
    <dgm:pt modelId="{73B73860-91CA-4C9E-B84D-A6F97B59DF1A}" type="pres">
      <dgm:prSet presAssocID="{414D25D1-75A7-4325-88F4-86C45E0ED53F}" presName="LevelOneTextNode" presStyleLbl="node0" presStyleIdx="0" presStyleCnt="1">
        <dgm:presLayoutVars>
          <dgm:chPref val="3"/>
        </dgm:presLayoutVars>
      </dgm:prSet>
      <dgm:spPr/>
    </dgm:pt>
    <dgm:pt modelId="{641EB23A-823A-4D42-8203-D969734AA527}" type="pres">
      <dgm:prSet presAssocID="{414D25D1-75A7-4325-88F4-86C45E0ED53F}" presName="level2hierChild" presStyleCnt="0"/>
      <dgm:spPr/>
    </dgm:pt>
    <dgm:pt modelId="{123E83C5-12F6-4A91-B3B3-47C274574BB8}" type="pres">
      <dgm:prSet presAssocID="{474EB7D7-E3F8-488F-BA02-082220DC8609}" presName="conn2-1" presStyleLbl="parChTrans1D2" presStyleIdx="0" presStyleCnt="4"/>
      <dgm:spPr/>
    </dgm:pt>
    <dgm:pt modelId="{98EC3FA4-5B05-4F84-AC4E-BA991ADC0649}" type="pres">
      <dgm:prSet presAssocID="{474EB7D7-E3F8-488F-BA02-082220DC8609}" presName="connTx" presStyleLbl="parChTrans1D2" presStyleIdx="0" presStyleCnt="4"/>
      <dgm:spPr/>
    </dgm:pt>
    <dgm:pt modelId="{E95C53CF-9C5B-4908-9B74-1DE5BC1CAB8F}" type="pres">
      <dgm:prSet presAssocID="{7394D4B9-317C-4D4A-A2EB-380983C1889C}" presName="root2" presStyleCnt="0"/>
      <dgm:spPr/>
    </dgm:pt>
    <dgm:pt modelId="{8C473303-85E8-47F4-9A77-AE5B4B57E2D9}" type="pres">
      <dgm:prSet presAssocID="{7394D4B9-317C-4D4A-A2EB-380983C1889C}" presName="LevelTwoTextNode" presStyleLbl="node2" presStyleIdx="0" presStyleCnt="4" custScaleX="154501">
        <dgm:presLayoutVars>
          <dgm:chPref val="3"/>
        </dgm:presLayoutVars>
      </dgm:prSet>
      <dgm:spPr/>
    </dgm:pt>
    <dgm:pt modelId="{93886EC6-FA8A-4DEE-A2F5-79C7B020D50C}" type="pres">
      <dgm:prSet presAssocID="{7394D4B9-317C-4D4A-A2EB-380983C1889C}" presName="level3hierChild" presStyleCnt="0"/>
      <dgm:spPr/>
    </dgm:pt>
    <dgm:pt modelId="{316854AB-7391-4725-A5B9-F0F759ECC404}" type="pres">
      <dgm:prSet presAssocID="{06176E5E-A6B3-4217-8DA2-B446664D6444}" presName="conn2-1" presStyleLbl="parChTrans1D2" presStyleIdx="1" presStyleCnt="4"/>
      <dgm:spPr/>
    </dgm:pt>
    <dgm:pt modelId="{62FA3A4E-871F-4EA4-A988-E5FE86771361}" type="pres">
      <dgm:prSet presAssocID="{06176E5E-A6B3-4217-8DA2-B446664D6444}" presName="connTx" presStyleLbl="parChTrans1D2" presStyleIdx="1" presStyleCnt="4"/>
      <dgm:spPr/>
    </dgm:pt>
    <dgm:pt modelId="{A580BB18-3131-4F45-8592-648E3E15F595}" type="pres">
      <dgm:prSet presAssocID="{3FF3D363-8570-4D21-A70D-F7E9B0E60472}" presName="root2" presStyleCnt="0"/>
      <dgm:spPr/>
    </dgm:pt>
    <dgm:pt modelId="{BEC876CC-6A99-4A61-BAA0-B09D72892513}" type="pres">
      <dgm:prSet presAssocID="{3FF3D363-8570-4D21-A70D-F7E9B0E60472}" presName="LevelTwoTextNode" presStyleLbl="node2" presStyleIdx="1" presStyleCnt="4" custScaleX="155133">
        <dgm:presLayoutVars>
          <dgm:chPref val="3"/>
        </dgm:presLayoutVars>
      </dgm:prSet>
      <dgm:spPr/>
    </dgm:pt>
    <dgm:pt modelId="{BE48DDC9-9463-4BEC-988B-9EFE812F319D}" type="pres">
      <dgm:prSet presAssocID="{3FF3D363-8570-4D21-A70D-F7E9B0E60472}" presName="level3hierChild" presStyleCnt="0"/>
      <dgm:spPr/>
    </dgm:pt>
    <dgm:pt modelId="{841CCE33-3ACD-4714-AE26-06090B9CFFEF}" type="pres">
      <dgm:prSet presAssocID="{E9F970FF-8E7B-4B2E-AC02-D0DEB8AB623B}" presName="conn2-1" presStyleLbl="parChTrans1D2" presStyleIdx="2" presStyleCnt="4"/>
      <dgm:spPr/>
    </dgm:pt>
    <dgm:pt modelId="{3F7E3A49-BEE1-4888-8789-EBDA8D3E012D}" type="pres">
      <dgm:prSet presAssocID="{E9F970FF-8E7B-4B2E-AC02-D0DEB8AB623B}" presName="connTx" presStyleLbl="parChTrans1D2" presStyleIdx="2" presStyleCnt="4"/>
      <dgm:spPr/>
    </dgm:pt>
    <dgm:pt modelId="{37FC9E3C-727B-49A6-B6AA-EA368DE860E1}" type="pres">
      <dgm:prSet presAssocID="{C4273361-418B-4EED-8A43-8900855AB330}" presName="root2" presStyleCnt="0"/>
      <dgm:spPr/>
    </dgm:pt>
    <dgm:pt modelId="{11DDE982-99A3-4A10-95CE-9946DD47C6AC}" type="pres">
      <dgm:prSet presAssocID="{C4273361-418B-4EED-8A43-8900855AB330}" presName="LevelTwoTextNode" presStyleLbl="node2" presStyleIdx="2" presStyleCnt="4" custScaleX="154500">
        <dgm:presLayoutVars>
          <dgm:chPref val="3"/>
        </dgm:presLayoutVars>
      </dgm:prSet>
      <dgm:spPr/>
    </dgm:pt>
    <dgm:pt modelId="{104E85F5-CEA9-4138-BAD1-BCC234FBC174}" type="pres">
      <dgm:prSet presAssocID="{C4273361-418B-4EED-8A43-8900855AB330}" presName="level3hierChild" presStyleCnt="0"/>
      <dgm:spPr/>
    </dgm:pt>
    <dgm:pt modelId="{3EA18D55-CA5C-4A6E-B0E2-1F64B0B115B1}" type="pres">
      <dgm:prSet presAssocID="{14A257AC-FC59-45D1-A468-514EE1EA563C}" presName="conn2-1" presStyleLbl="parChTrans1D2" presStyleIdx="3" presStyleCnt="4"/>
      <dgm:spPr/>
    </dgm:pt>
    <dgm:pt modelId="{9B01260F-5F3C-4C6A-87A8-2A696F4F0409}" type="pres">
      <dgm:prSet presAssocID="{14A257AC-FC59-45D1-A468-514EE1EA563C}" presName="connTx" presStyleLbl="parChTrans1D2" presStyleIdx="3" presStyleCnt="4"/>
      <dgm:spPr/>
    </dgm:pt>
    <dgm:pt modelId="{DE5F00DF-AFA8-43F8-9D00-F70E3C5743A6}" type="pres">
      <dgm:prSet presAssocID="{57D553D2-E0AE-470B-AACE-C63D1AE9ADE5}" presName="root2" presStyleCnt="0"/>
      <dgm:spPr/>
    </dgm:pt>
    <dgm:pt modelId="{5309E703-8ABF-4641-91FE-756C5125AB5C}" type="pres">
      <dgm:prSet presAssocID="{57D553D2-E0AE-470B-AACE-C63D1AE9ADE5}" presName="LevelTwoTextNode" presStyleLbl="node2" presStyleIdx="3" presStyleCnt="4" custScaleX="154501">
        <dgm:presLayoutVars>
          <dgm:chPref val="3"/>
        </dgm:presLayoutVars>
      </dgm:prSet>
      <dgm:spPr/>
    </dgm:pt>
    <dgm:pt modelId="{51E61068-D169-49A4-9CE3-AA6C470DF478}" type="pres">
      <dgm:prSet presAssocID="{57D553D2-E0AE-470B-AACE-C63D1AE9ADE5}" presName="level3hierChild" presStyleCnt="0"/>
      <dgm:spPr/>
    </dgm:pt>
  </dgm:ptLst>
  <dgm:cxnLst>
    <dgm:cxn modelId="{98FC4400-DBAA-4AD7-8025-12AD0BBB0E26}" type="presOf" srcId="{474EB7D7-E3F8-488F-BA02-082220DC8609}" destId="{123E83C5-12F6-4A91-B3B3-47C274574BB8}" srcOrd="0" destOrd="0" presId="urn:microsoft.com/office/officeart/2008/layout/HorizontalMultiLevelHierarchy"/>
    <dgm:cxn modelId="{B1B10D01-7D60-4262-8759-FFBE59E32400}" type="presOf" srcId="{3FF3D363-8570-4D21-A70D-F7E9B0E60472}" destId="{BEC876CC-6A99-4A61-BAA0-B09D72892513}" srcOrd="0" destOrd="0" presId="urn:microsoft.com/office/officeart/2008/layout/HorizontalMultiLevelHierarchy"/>
    <dgm:cxn modelId="{7023782B-15C7-48EC-B74C-881B68204CEC}" type="presOf" srcId="{7394D4B9-317C-4D4A-A2EB-380983C1889C}" destId="{8C473303-85E8-47F4-9A77-AE5B4B57E2D9}" srcOrd="0" destOrd="0" presId="urn:microsoft.com/office/officeart/2008/layout/HorizontalMultiLevelHierarchy"/>
    <dgm:cxn modelId="{9825822D-8187-47F4-8D61-8CC8BC3A1391}" type="presOf" srcId="{E9F970FF-8E7B-4B2E-AC02-D0DEB8AB623B}" destId="{841CCE33-3ACD-4714-AE26-06090B9CFFEF}" srcOrd="0" destOrd="0" presId="urn:microsoft.com/office/officeart/2008/layout/HorizontalMultiLevelHierarchy"/>
    <dgm:cxn modelId="{1F8D9465-66E2-461D-BB64-5DD09F6F1C50}" srcId="{414D25D1-75A7-4325-88F4-86C45E0ED53F}" destId="{3FF3D363-8570-4D21-A70D-F7E9B0E60472}" srcOrd="1" destOrd="0" parTransId="{06176E5E-A6B3-4217-8DA2-B446664D6444}" sibTransId="{79D2CEA3-8800-4DAE-975D-5DB304BF7997}"/>
    <dgm:cxn modelId="{BC85B969-C799-4511-82F0-5A225F8A5EB6}" srcId="{414D25D1-75A7-4325-88F4-86C45E0ED53F}" destId="{7394D4B9-317C-4D4A-A2EB-380983C1889C}" srcOrd="0" destOrd="0" parTransId="{474EB7D7-E3F8-488F-BA02-082220DC8609}" sibTransId="{6941F5D2-220F-40A6-B7B9-7B0F9F9B9C62}"/>
    <dgm:cxn modelId="{B3322E4A-F5CE-43D5-A574-F06BA18A9D28}" srcId="{414D25D1-75A7-4325-88F4-86C45E0ED53F}" destId="{C4273361-418B-4EED-8A43-8900855AB330}" srcOrd="2" destOrd="0" parTransId="{E9F970FF-8E7B-4B2E-AC02-D0DEB8AB623B}" sibTransId="{0703270A-9516-43AD-8490-84CBA3808331}"/>
    <dgm:cxn modelId="{659E5B80-7602-4B55-BE56-3CA6AEC5BFDC}" type="presOf" srcId="{E9F970FF-8E7B-4B2E-AC02-D0DEB8AB623B}" destId="{3F7E3A49-BEE1-4888-8789-EBDA8D3E012D}" srcOrd="1" destOrd="0" presId="urn:microsoft.com/office/officeart/2008/layout/HorizontalMultiLevelHierarchy"/>
    <dgm:cxn modelId="{1551A288-4332-4318-8C22-A7ACE2C9A2B2}" type="presOf" srcId="{14A257AC-FC59-45D1-A468-514EE1EA563C}" destId="{9B01260F-5F3C-4C6A-87A8-2A696F4F0409}" srcOrd="1" destOrd="0" presId="urn:microsoft.com/office/officeart/2008/layout/HorizontalMultiLevelHierarchy"/>
    <dgm:cxn modelId="{07D296A1-093E-4DBE-858A-F464B2B52C67}" type="presOf" srcId="{06176E5E-A6B3-4217-8DA2-B446664D6444}" destId="{316854AB-7391-4725-A5B9-F0F759ECC404}" srcOrd="0" destOrd="0" presId="urn:microsoft.com/office/officeart/2008/layout/HorizontalMultiLevelHierarchy"/>
    <dgm:cxn modelId="{211539A3-E95D-4939-95F8-AFA2D4C7FC98}" type="presOf" srcId="{06176E5E-A6B3-4217-8DA2-B446664D6444}" destId="{62FA3A4E-871F-4EA4-A988-E5FE86771361}" srcOrd="1" destOrd="0" presId="urn:microsoft.com/office/officeart/2008/layout/HorizontalMultiLevelHierarchy"/>
    <dgm:cxn modelId="{17D923B4-B6CE-4061-BD32-5EDDC7082FD9}" srcId="{CF85659C-6DBC-4BEF-9CEF-0D37984D0CEF}" destId="{414D25D1-75A7-4325-88F4-86C45E0ED53F}" srcOrd="0" destOrd="0" parTransId="{B06D2314-8E8D-4AD7-B690-ED5FD62C5E07}" sibTransId="{4D7BA614-27AF-4D8C-9BAD-405F0A8C5B52}"/>
    <dgm:cxn modelId="{726BA6B6-B09D-4A6F-85F5-D7BE3709EF26}" type="presOf" srcId="{C4273361-418B-4EED-8A43-8900855AB330}" destId="{11DDE982-99A3-4A10-95CE-9946DD47C6AC}" srcOrd="0" destOrd="0" presId="urn:microsoft.com/office/officeart/2008/layout/HorizontalMultiLevelHierarchy"/>
    <dgm:cxn modelId="{C74A4BBA-2DE8-48E8-B628-CEE120470E99}" type="presOf" srcId="{CF85659C-6DBC-4BEF-9CEF-0D37984D0CEF}" destId="{50BB8CBE-AE5F-4600-946B-981E21B54CB4}" srcOrd="0" destOrd="0" presId="urn:microsoft.com/office/officeart/2008/layout/HorizontalMultiLevelHierarchy"/>
    <dgm:cxn modelId="{2D545CBF-A221-483A-8CF6-20F01FB61A59}" type="presOf" srcId="{414D25D1-75A7-4325-88F4-86C45E0ED53F}" destId="{73B73860-91CA-4C9E-B84D-A6F97B59DF1A}" srcOrd="0" destOrd="0" presId="urn:microsoft.com/office/officeart/2008/layout/HorizontalMultiLevelHierarchy"/>
    <dgm:cxn modelId="{0C000FC7-1ACE-4243-81C5-A15616D2C645}" type="presOf" srcId="{474EB7D7-E3F8-488F-BA02-082220DC8609}" destId="{98EC3FA4-5B05-4F84-AC4E-BA991ADC0649}" srcOrd="1" destOrd="0" presId="urn:microsoft.com/office/officeart/2008/layout/HorizontalMultiLevelHierarchy"/>
    <dgm:cxn modelId="{5990D7C7-2838-4F75-A6A4-461573E8EF79}" srcId="{414D25D1-75A7-4325-88F4-86C45E0ED53F}" destId="{57D553D2-E0AE-470B-AACE-C63D1AE9ADE5}" srcOrd="3" destOrd="0" parTransId="{14A257AC-FC59-45D1-A468-514EE1EA563C}" sibTransId="{7946F503-936E-49AE-B174-37C7EEC07CDD}"/>
    <dgm:cxn modelId="{AE9ECCDD-7978-4FFE-8C12-9D40D5B48AF0}" type="presOf" srcId="{14A257AC-FC59-45D1-A468-514EE1EA563C}" destId="{3EA18D55-CA5C-4A6E-B0E2-1F64B0B115B1}" srcOrd="0" destOrd="0" presId="urn:microsoft.com/office/officeart/2008/layout/HorizontalMultiLevelHierarchy"/>
    <dgm:cxn modelId="{DD7F0AED-3C7F-41C8-9372-FA3E9908FB46}" type="presOf" srcId="{57D553D2-E0AE-470B-AACE-C63D1AE9ADE5}" destId="{5309E703-8ABF-4641-91FE-756C5125AB5C}" srcOrd="0" destOrd="0" presId="urn:microsoft.com/office/officeart/2008/layout/HorizontalMultiLevelHierarchy"/>
    <dgm:cxn modelId="{1B8DB419-2C38-458C-B0B9-FFDF26E401C3}" type="presParOf" srcId="{50BB8CBE-AE5F-4600-946B-981E21B54CB4}" destId="{6C2F56B8-B152-4AB7-A577-F1224D55E4B9}" srcOrd="0" destOrd="0" presId="urn:microsoft.com/office/officeart/2008/layout/HorizontalMultiLevelHierarchy"/>
    <dgm:cxn modelId="{93C6A34C-A513-4E03-A12F-FD8B43941811}" type="presParOf" srcId="{6C2F56B8-B152-4AB7-A577-F1224D55E4B9}" destId="{73B73860-91CA-4C9E-B84D-A6F97B59DF1A}" srcOrd="0" destOrd="0" presId="urn:microsoft.com/office/officeart/2008/layout/HorizontalMultiLevelHierarchy"/>
    <dgm:cxn modelId="{0770EAB3-17D9-49A5-B242-BEECF2A780F8}" type="presParOf" srcId="{6C2F56B8-B152-4AB7-A577-F1224D55E4B9}" destId="{641EB23A-823A-4D42-8203-D969734AA527}" srcOrd="1" destOrd="0" presId="urn:microsoft.com/office/officeart/2008/layout/HorizontalMultiLevelHierarchy"/>
    <dgm:cxn modelId="{E127F32D-5319-4AF3-8EF9-18AB52883E83}" type="presParOf" srcId="{641EB23A-823A-4D42-8203-D969734AA527}" destId="{123E83C5-12F6-4A91-B3B3-47C274574BB8}" srcOrd="0" destOrd="0" presId="urn:microsoft.com/office/officeart/2008/layout/HorizontalMultiLevelHierarchy"/>
    <dgm:cxn modelId="{8CBE747F-93FC-407A-9898-0327B43A4F80}" type="presParOf" srcId="{123E83C5-12F6-4A91-B3B3-47C274574BB8}" destId="{98EC3FA4-5B05-4F84-AC4E-BA991ADC0649}" srcOrd="0" destOrd="0" presId="urn:microsoft.com/office/officeart/2008/layout/HorizontalMultiLevelHierarchy"/>
    <dgm:cxn modelId="{486CF3A0-987B-4A7A-93B2-D3E667BB7646}" type="presParOf" srcId="{641EB23A-823A-4D42-8203-D969734AA527}" destId="{E95C53CF-9C5B-4908-9B74-1DE5BC1CAB8F}" srcOrd="1" destOrd="0" presId="urn:microsoft.com/office/officeart/2008/layout/HorizontalMultiLevelHierarchy"/>
    <dgm:cxn modelId="{45191B34-20BC-4F8A-BAE9-22CD1B9F88F7}" type="presParOf" srcId="{E95C53CF-9C5B-4908-9B74-1DE5BC1CAB8F}" destId="{8C473303-85E8-47F4-9A77-AE5B4B57E2D9}" srcOrd="0" destOrd="0" presId="urn:microsoft.com/office/officeart/2008/layout/HorizontalMultiLevelHierarchy"/>
    <dgm:cxn modelId="{A34CBB21-CFF0-463E-8E2F-79BF893D7884}" type="presParOf" srcId="{E95C53CF-9C5B-4908-9B74-1DE5BC1CAB8F}" destId="{93886EC6-FA8A-4DEE-A2F5-79C7B020D50C}" srcOrd="1" destOrd="0" presId="urn:microsoft.com/office/officeart/2008/layout/HorizontalMultiLevelHierarchy"/>
    <dgm:cxn modelId="{5ACC2444-01F5-48B5-88F7-8541E985D177}" type="presParOf" srcId="{641EB23A-823A-4D42-8203-D969734AA527}" destId="{316854AB-7391-4725-A5B9-F0F759ECC404}" srcOrd="2" destOrd="0" presId="urn:microsoft.com/office/officeart/2008/layout/HorizontalMultiLevelHierarchy"/>
    <dgm:cxn modelId="{40A35855-0A93-40F6-BE96-42418FFDD1F0}" type="presParOf" srcId="{316854AB-7391-4725-A5B9-F0F759ECC404}" destId="{62FA3A4E-871F-4EA4-A988-E5FE86771361}" srcOrd="0" destOrd="0" presId="urn:microsoft.com/office/officeart/2008/layout/HorizontalMultiLevelHierarchy"/>
    <dgm:cxn modelId="{CF3F0020-731A-4517-85D3-E53DFDEADF71}" type="presParOf" srcId="{641EB23A-823A-4D42-8203-D969734AA527}" destId="{A580BB18-3131-4F45-8592-648E3E15F595}" srcOrd="3" destOrd="0" presId="urn:microsoft.com/office/officeart/2008/layout/HorizontalMultiLevelHierarchy"/>
    <dgm:cxn modelId="{716ABA8F-2FB9-4A2C-98B7-C5F78BAA328B}" type="presParOf" srcId="{A580BB18-3131-4F45-8592-648E3E15F595}" destId="{BEC876CC-6A99-4A61-BAA0-B09D72892513}" srcOrd="0" destOrd="0" presId="urn:microsoft.com/office/officeart/2008/layout/HorizontalMultiLevelHierarchy"/>
    <dgm:cxn modelId="{FC28343B-BD3C-41A6-B03B-EE5555ECE8CE}" type="presParOf" srcId="{A580BB18-3131-4F45-8592-648E3E15F595}" destId="{BE48DDC9-9463-4BEC-988B-9EFE812F319D}" srcOrd="1" destOrd="0" presId="urn:microsoft.com/office/officeart/2008/layout/HorizontalMultiLevelHierarchy"/>
    <dgm:cxn modelId="{6BF3A72E-8B0F-443E-9D1E-A81E24DA5340}" type="presParOf" srcId="{641EB23A-823A-4D42-8203-D969734AA527}" destId="{841CCE33-3ACD-4714-AE26-06090B9CFFEF}" srcOrd="4" destOrd="0" presId="urn:microsoft.com/office/officeart/2008/layout/HorizontalMultiLevelHierarchy"/>
    <dgm:cxn modelId="{434DBDB5-1AB5-4FC7-A3F0-C525483FC48F}" type="presParOf" srcId="{841CCE33-3ACD-4714-AE26-06090B9CFFEF}" destId="{3F7E3A49-BEE1-4888-8789-EBDA8D3E012D}" srcOrd="0" destOrd="0" presId="urn:microsoft.com/office/officeart/2008/layout/HorizontalMultiLevelHierarchy"/>
    <dgm:cxn modelId="{CA816433-8311-4CDA-B862-9153640E7C53}" type="presParOf" srcId="{641EB23A-823A-4D42-8203-D969734AA527}" destId="{37FC9E3C-727B-49A6-B6AA-EA368DE860E1}" srcOrd="5" destOrd="0" presId="urn:microsoft.com/office/officeart/2008/layout/HorizontalMultiLevelHierarchy"/>
    <dgm:cxn modelId="{021765F3-DA66-4671-9005-C99390426351}" type="presParOf" srcId="{37FC9E3C-727B-49A6-B6AA-EA368DE860E1}" destId="{11DDE982-99A3-4A10-95CE-9946DD47C6AC}" srcOrd="0" destOrd="0" presId="urn:microsoft.com/office/officeart/2008/layout/HorizontalMultiLevelHierarchy"/>
    <dgm:cxn modelId="{DD68ACFE-BE92-450C-B943-8B990251A8CD}" type="presParOf" srcId="{37FC9E3C-727B-49A6-B6AA-EA368DE860E1}" destId="{104E85F5-CEA9-4138-BAD1-BCC234FBC174}" srcOrd="1" destOrd="0" presId="urn:microsoft.com/office/officeart/2008/layout/HorizontalMultiLevelHierarchy"/>
    <dgm:cxn modelId="{85B66EEA-671E-4A40-957A-3D50450F3CCE}" type="presParOf" srcId="{641EB23A-823A-4D42-8203-D969734AA527}" destId="{3EA18D55-CA5C-4A6E-B0E2-1F64B0B115B1}" srcOrd="6" destOrd="0" presId="urn:microsoft.com/office/officeart/2008/layout/HorizontalMultiLevelHierarchy"/>
    <dgm:cxn modelId="{6ED22E2A-9AD8-406D-B7CE-FFA32F94C6A8}" type="presParOf" srcId="{3EA18D55-CA5C-4A6E-B0E2-1F64B0B115B1}" destId="{9B01260F-5F3C-4C6A-87A8-2A696F4F0409}" srcOrd="0" destOrd="0" presId="urn:microsoft.com/office/officeart/2008/layout/HorizontalMultiLevelHierarchy"/>
    <dgm:cxn modelId="{444B404A-535F-416B-A10E-E7A26695B4F3}" type="presParOf" srcId="{641EB23A-823A-4D42-8203-D969734AA527}" destId="{DE5F00DF-AFA8-43F8-9D00-F70E3C5743A6}" srcOrd="7" destOrd="0" presId="urn:microsoft.com/office/officeart/2008/layout/HorizontalMultiLevelHierarchy"/>
    <dgm:cxn modelId="{E01C9F4E-DE50-44AE-AEEE-65E78EA29E7A}" type="presParOf" srcId="{DE5F00DF-AFA8-43F8-9D00-F70E3C5743A6}" destId="{5309E703-8ABF-4641-91FE-756C5125AB5C}" srcOrd="0" destOrd="0" presId="urn:microsoft.com/office/officeart/2008/layout/HorizontalMultiLevelHierarchy"/>
    <dgm:cxn modelId="{F6A57807-8704-4CB9-BC74-751D61782BF2}" type="presParOf" srcId="{DE5F00DF-AFA8-43F8-9D00-F70E3C5743A6}" destId="{51E61068-D169-49A4-9CE3-AA6C470DF4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DFF66-0CEF-47F2-B481-864894C4CD9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FE8BF5-919A-4CDC-91BC-5FD58B20A12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gm:t>
    </dgm:pt>
    <dgm:pt modelId="{32A1BE86-580C-4410-89E7-D5291676322E}" type="parTrans" cxnId="{B9D84013-86AE-4B54-8790-947919509A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15D17-BE49-4816-95ED-4AA71590D174}" type="sibTrans" cxnId="{B9D84013-86AE-4B54-8790-947919509A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0A716-71F6-4A35-A06B-860AF4D563F0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Ms. Euphraat Hopane</a:t>
          </a:r>
        </a:p>
      </dgm:t>
    </dgm:pt>
    <dgm:pt modelId="{B5C33060-F323-4369-8175-1088708D1579}" type="parTrans" cxnId="{0FFB505B-B5EB-4C27-A6A1-525B9D4F9CF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6838E-9E7E-4D56-984E-74671D791AAA}" type="sibTrans" cxnId="{0FFB505B-B5EB-4C27-A6A1-525B9D4F9CF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79EBD-BDD5-4CAC-9219-5AA67E6ADD4B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Verbatim report of the proceedings of the House</a:t>
          </a:r>
        </a:p>
      </dgm:t>
    </dgm:pt>
    <dgm:pt modelId="{4E400999-BBFF-4F55-ABC1-BAAFD49CCE01}" type="parTrans" cxnId="{9AEC0375-4CD6-493E-B230-71895188255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58251-18DB-4C04-B9E4-49823A676986}" type="sibTrans" cxnId="{9AEC0375-4CD6-493E-B230-71895188255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FDD9C-E33A-4EB4-97CC-B5061AC940F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Translations</a:t>
          </a:r>
        </a:p>
      </dgm:t>
    </dgm:pt>
    <dgm:pt modelId="{C9C112E4-FDD5-4675-BB91-049B5947B11E}" type="parTrans" cxnId="{0051866E-0FF9-4C99-9632-F16F4455CB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BCC93-C6C4-4919-AE37-44A369F4DD03}" type="sibTrans" cxnId="{0051866E-0FF9-4C99-9632-F16F4455CB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6E07D-E41C-44B6-9AE3-A2399EE74C48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Mr. Abubakr Petersen</a:t>
          </a:r>
        </a:p>
      </dgm:t>
    </dgm:pt>
    <dgm:pt modelId="{9329D9DC-43A8-4648-BB99-6E67494C8247}" type="parTrans" cxnId="{7BEE6386-EF01-43DF-A09E-C3D358DC45A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B33BE-CA55-4CF8-82CF-2CF130DCE80C}" type="sibTrans" cxnId="{7BEE6386-EF01-43DF-A09E-C3D358DC45A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18DF7-74D5-489B-ABC9-41DB1901D13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Translation of House papers and committee documents</a:t>
          </a:r>
        </a:p>
      </dgm:t>
    </dgm:pt>
    <dgm:pt modelId="{9CED9FA5-404F-4CD6-ABB4-7F4295ADBCA4}" type="parTrans" cxnId="{28241738-F447-4A12-9997-FC6C6AD1AD4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7264A-BFA1-49D8-B393-68EDCA7A3DA4}" type="sibTrans" cxnId="{28241738-F447-4A12-9997-FC6C6AD1AD4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40B3-DEA4-4AC9-B8EA-C56E605129E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Interpreting</a:t>
          </a:r>
        </a:p>
      </dgm:t>
    </dgm:pt>
    <dgm:pt modelId="{889971E3-E4BC-4195-9F2F-39FE2FD9680C}" type="parTrans" cxnId="{465505F9-FC7A-43A5-B3AE-1DCDC02FBFB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FA435-8BFD-4CF1-922D-99F24B5834E1}" type="sibTrans" cxnId="{465505F9-FC7A-43A5-B3AE-1DCDC02FBFB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6FD94-6B38-447D-BF83-BD02BAC9B07E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Mr. Thomas Ntuli</a:t>
          </a:r>
        </a:p>
      </dgm:t>
    </dgm:pt>
    <dgm:pt modelId="{F9993F9A-AB62-4631-9366-E574AE0BDF7D}" type="parTrans" cxnId="{10B8A5A5-3F54-41C9-8837-0F399159166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69BC3-0B3F-4FEB-8366-C908DC3ED216}" type="sibTrans" cxnId="{10B8A5A5-3F54-41C9-8837-0F399159166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E53B5-2EF7-401E-86DB-CC1015C7F85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House plenaries – 12 official languages which include South African Sign Language</a:t>
          </a:r>
        </a:p>
      </dgm:t>
    </dgm:pt>
    <dgm:pt modelId="{DDB5A50C-BECC-41FE-9081-960A4E853408}" type="parTrans" cxnId="{AC286CA2-D0DF-4DF3-B8B5-6CE453E2BF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C1487-B646-49D6-973B-72B99775CD8A}" type="sibTrans" cxnId="{AC286CA2-D0DF-4DF3-B8B5-6CE453E2BF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5FA28-350D-49B4-8A2D-64F8B3B77DF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Committees – on request – priority to public participation</a:t>
          </a:r>
        </a:p>
      </dgm:t>
    </dgm:pt>
    <dgm:pt modelId="{DB8A7BBC-F819-4387-9CE4-183406DDA6B0}" type="parTrans" cxnId="{A34BF66F-F998-4045-AB1D-33036581ABF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0753A-A515-41AC-BB5A-2B35B3166BAB}" type="sibTrans" cxnId="{A34BF66F-F998-4045-AB1D-33036581ABF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25051-D278-408D-AF28-0B4182D0F318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Taking Parliament to the People, Provincial Weeks, Local Government Weeks – dominant languages of province</a:t>
          </a:r>
        </a:p>
      </dgm:t>
    </dgm:pt>
    <dgm:pt modelId="{1AC170D9-DBD4-44B6-8A87-549582799992}" type="parTrans" cxnId="{4F76BE02-1BD7-444A-99D4-18E0730CA8B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80F59-188D-4697-8119-3EC217A3C3E3}" type="sibTrans" cxnId="{4F76BE02-1BD7-444A-99D4-18E0730CA8B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67718-AB58-4FFC-B5EF-03D288A99A4E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Sectoral Parliaments – dominant languages of province</a:t>
          </a:r>
        </a:p>
      </dgm:t>
    </dgm:pt>
    <dgm:pt modelId="{AF03A818-1B20-4A51-B710-825EBFF312FC}" type="parTrans" cxnId="{B3ADE3DA-8367-4C76-B5A2-AAC4D7F75BA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9BEA7-DACC-434F-A4D8-21351190AAE2}" type="sibTrans" cxnId="{B3ADE3DA-8367-4C76-B5A2-AAC4D7F75BA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D6CAD-1CED-4DA4-AA5E-A2F1687C7F7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All official languages</a:t>
          </a:r>
        </a:p>
      </dgm:t>
    </dgm:pt>
    <dgm:pt modelId="{6A7438E2-C3FB-46AF-B637-DA157FC89B6C}" type="parTrans" cxnId="{CB04674B-6406-4585-B2C0-44DFFA284CA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AE37B-4A16-4476-B834-6BEA537C92CB}" type="sibTrans" cxnId="{CB04674B-6406-4585-B2C0-44DFFA284CA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520E7-EBEA-4056-953C-8C643775501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Translation of Hansard</a:t>
          </a:r>
        </a:p>
      </dgm:t>
    </dgm:pt>
    <dgm:pt modelId="{17788D62-B304-48FD-B82D-A06AC21670B8}" type="parTrans" cxnId="{A53780D1-BC87-4515-BE96-A708274AA37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5233B-0B52-4F99-BBA4-90ED67584AD6}" type="sibTrans" cxnId="{A53780D1-BC87-4515-BE96-A708274AA37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DB234-8777-491D-9BD8-EB7A04B37BA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E-publication</a:t>
          </a:r>
        </a:p>
      </dgm:t>
    </dgm:pt>
    <dgm:pt modelId="{C98DA9E9-6560-4680-A0AD-82063DF451BE}" type="parTrans" cxnId="{FF344644-BDB0-4E3F-89EB-54CEF7B0C08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25A4D-45A9-4753-B86D-A98343C6D19F}" type="sibTrans" cxnId="{FF344644-BDB0-4E3F-89EB-54CEF7B0C08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1C184-3F3E-4EBF-B1A8-72D7976082AF}" type="pres">
      <dgm:prSet presAssocID="{D33DFF66-0CEF-47F2-B481-864894C4CD9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CB4F2C6-1058-4238-BAEB-BD7F27885856}" type="pres">
      <dgm:prSet presAssocID="{15FE8BF5-919A-4CDC-91BC-5FD58B20A12F}" presName="composite" presStyleCnt="0"/>
      <dgm:spPr/>
    </dgm:pt>
    <dgm:pt modelId="{F51D75A5-87A1-477E-98EB-F2FB364161F3}" type="pres">
      <dgm:prSet presAssocID="{15FE8BF5-919A-4CDC-91BC-5FD58B20A12F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00E9F77-A2F3-42D0-84F2-F24262BBACC1}" type="pres">
      <dgm:prSet presAssocID="{15FE8BF5-919A-4CDC-91BC-5FD58B20A12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C06EC18F-9E03-4C23-AA04-6D62676A658A}" type="pres">
      <dgm:prSet presAssocID="{15FE8BF5-919A-4CDC-91BC-5FD58B20A12F}" presName="Accent" presStyleLbl="parChTrans1D1" presStyleIdx="0" presStyleCnt="3"/>
      <dgm:spPr/>
    </dgm:pt>
    <dgm:pt modelId="{26D38413-D04B-4872-942C-A5694D1742DB}" type="pres">
      <dgm:prSet presAssocID="{15FE8BF5-919A-4CDC-91BC-5FD58B20A12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C453865-7407-4AE7-A373-06CEA768F364}" type="pres">
      <dgm:prSet presAssocID="{38015D17-BE49-4816-95ED-4AA71590D174}" presName="sibTrans" presStyleCnt="0"/>
      <dgm:spPr/>
    </dgm:pt>
    <dgm:pt modelId="{2A4B573B-4EF1-4D3D-A89C-3EE3AF8ED320}" type="pres">
      <dgm:prSet presAssocID="{D23FDD9C-E33A-4EB4-97CC-B5061AC940FB}" presName="composite" presStyleCnt="0"/>
      <dgm:spPr/>
    </dgm:pt>
    <dgm:pt modelId="{857E19A3-B35A-4319-8254-38841BC414C7}" type="pres">
      <dgm:prSet presAssocID="{D23FDD9C-E33A-4EB4-97CC-B5061AC940FB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1007AC5-3375-443C-9EC4-3C0FAE7ED5A5}" type="pres">
      <dgm:prSet presAssocID="{D23FDD9C-E33A-4EB4-97CC-B5061AC940FB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7AA6C5CD-72F3-48C9-A67D-0E6F79C83347}" type="pres">
      <dgm:prSet presAssocID="{D23FDD9C-E33A-4EB4-97CC-B5061AC940FB}" presName="Accent" presStyleLbl="parChTrans1D1" presStyleIdx="1" presStyleCnt="3"/>
      <dgm:spPr/>
    </dgm:pt>
    <dgm:pt modelId="{28AC161E-2975-47E5-A204-DAA7DBB57798}" type="pres">
      <dgm:prSet presAssocID="{D23FDD9C-E33A-4EB4-97CC-B5061AC940FB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FA34119-5F88-413B-8C18-51A3D93CDD0F}" type="pres">
      <dgm:prSet presAssocID="{B78BCC93-C6C4-4919-AE37-44A369F4DD03}" presName="sibTrans" presStyleCnt="0"/>
      <dgm:spPr/>
    </dgm:pt>
    <dgm:pt modelId="{79CEDF04-92D9-4387-8551-675D7183738F}" type="pres">
      <dgm:prSet presAssocID="{766240B3-DEA4-4AC9-B8EA-C56E605129E1}" presName="composite" presStyleCnt="0"/>
      <dgm:spPr/>
    </dgm:pt>
    <dgm:pt modelId="{04D965AE-E23C-458D-9318-57D564411E8D}" type="pres">
      <dgm:prSet presAssocID="{766240B3-DEA4-4AC9-B8EA-C56E605129E1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0AA7823-3FDE-4302-913A-7D3CFFB5ACC1}" type="pres">
      <dgm:prSet presAssocID="{766240B3-DEA4-4AC9-B8EA-C56E605129E1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4CDC794D-1ED8-4831-B89B-CEEFD4616E9B}" type="pres">
      <dgm:prSet presAssocID="{766240B3-DEA4-4AC9-B8EA-C56E605129E1}" presName="Accent" presStyleLbl="parChTrans1D1" presStyleIdx="2" presStyleCnt="3"/>
      <dgm:spPr/>
    </dgm:pt>
    <dgm:pt modelId="{266E7737-93B7-4D25-8495-EDB2CD7BD95A}" type="pres">
      <dgm:prSet presAssocID="{766240B3-DEA4-4AC9-B8EA-C56E605129E1}" presName="Child" presStyleLbl="revTx" presStyleIdx="5" presStyleCnt="6" custScaleY="113641">
        <dgm:presLayoutVars>
          <dgm:chMax val="0"/>
          <dgm:chPref val="0"/>
          <dgm:bulletEnabled val="1"/>
        </dgm:presLayoutVars>
      </dgm:prSet>
      <dgm:spPr/>
    </dgm:pt>
  </dgm:ptLst>
  <dgm:cxnLst>
    <dgm:cxn modelId="{4F76BE02-1BD7-444A-99D4-18E0730CA8B0}" srcId="{766240B3-DEA4-4AC9-B8EA-C56E605129E1}" destId="{55D25051-D278-408D-AF28-0B4182D0F318}" srcOrd="3" destOrd="0" parTransId="{1AC170D9-DBD4-44B6-8A87-549582799992}" sibTransId="{EF580F59-188D-4697-8119-3EC217A3C3E3}"/>
    <dgm:cxn modelId="{AA1F5204-5BAD-4A24-8E91-A77D82CB322B}" type="presOf" srcId="{766240B3-DEA4-4AC9-B8EA-C56E605129E1}" destId="{90AA7823-3FDE-4302-913A-7D3CFFB5ACC1}" srcOrd="0" destOrd="0" presId="urn:microsoft.com/office/officeart/2011/layout/TabList"/>
    <dgm:cxn modelId="{1C27FB08-B607-4EC9-8054-F4223B12D55C}" type="presOf" srcId="{15FE8BF5-919A-4CDC-91BC-5FD58B20A12F}" destId="{400E9F77-A2F3-42D0-84F2-F24262BBACC1}" srcOrd="0" destOrd="0" presId="urn:microsoft.com/office/officeart/2011/layout/TabList"/>
    <dgm:cxn modelId="{67AC3811-853B-41D1-B80D-73CF8106A34B}" type="presOf" srcId="{9D95FA28-350D-49B4-8A2D-64F8B3B77DF6}" destId="{266E7737-93B7-4D25-8495-EDB2CD7BD95A}" srcOrd="0" destOrd="1" presId="urn:microsoft.com/office/officeart/2011/layout/TabList"/>
    <dgm:cxn modelId="{B9D84013-86AE-4B54-8790-947919509A88}" srcId="{D33DFF66-0CEF-47F2-B481-864894C4CD97}" destId="{15FE8BF5-919A-4CDC-91BC-5FD58B20A12F}" srcOrd="0" destOrd="0" parTransId="{32A1BE86-580C-4410-89E7-D5291676322E}" sibTransId="{38015D17-BE49-4816-95ED-4AA71590D174}"/>
    <dgm:cxn modelId="{457A4525-C950-49C5-A389-CD17799155D1}" type="presOf" srcId="{B4B6E07D-E41C-44B6-9AE3-A2399EE74C48}" destId="{857E19A3-B35A-4319-8254-38841BC414C7}" srcOrd="0" destOrd="0" presId="urn:microsoft.com/office/officeart/2011/layout/TabList"/>
    <dgm:cxn modelId="{2C7E1A31-1551-4872-B56F-4D56F4FA0FB0}" type="presOf" srcId="{D0CE53B5-2EF7-401E-86DB-CC1015C7F856}" destId="{266E7737-93B7-4D25-8495-EDB2CD7BD95A}" srcOrd="0" destOrd="0" presId="urn:microsoft.com/office/officeart/2011/layout/TabList"/>
    <dgm:cxn modelId="{28241738-F447-4A12-9997-FC6C6AD1AD4C}" srcId="{D23FDD9C-E33A-4EB4-97CC-B5061AC940FB}" destId="{DC318DF7-74D5-489B-ABC9-41DB1901D136}" srcOrd="3" destOrd="0" parTransId="{9CED9FA5-404F-4CD6-ABB4-7F4295ADBCA4}" sibTransId="{6CF7264A-BFA1-49D8-B393-68EDCA7A3DA4}"/>
    <dgm:cxn modelId="{0FFB505B-B5EB-4C27-A6A1-525B9D4F9CFE}" srcId="{15FE8BF5-919A-4CDC-91BC-5FD58B20A12F}" destId="{0C40A716-71F6-4A35-A06B-860AF4D563F0}" srcOrd="0" destOrd="0" parTransId="{B5C33060-F323-4369-8175-1088708D1579}" sibTransId="{5F56838E-9E7E-4D56-984E-74671D791AAA}"/>
    <dgm:cxn modelId="{FF344644-BDB0-4E3F-89EB-54CEF7B0C08F}" srcId="{15FE8BF5-919A-4CDC-91BC-5FD58B20A12F}" destId="{3E5DB234-8777-491D-9BD8-EB7A04B37BA6}" srcOrd="2" destOrd="0" parTransId="{C98DA9E9-6560-4680-A0AD-82063DF451BE}" sibTransId="{7AD25A4D-45A9-4753-B86D-A98343C6D19F}"/>
    <dgm:cxn modelId="{CB04674B-6406-4585-B2C0-44DFFA284CAE}" srcId="{D23FDD9C-E33A-4EB4-97CC-B5061AC940FB}" destId="{A54D6CAD-1CED-4DA4-AA5E-A2F1687C7F75}" srcOrd="1" destOrd="0" parTransId="{6A7438E2-C3FB-46AF-B637-DA157FC89B6C}" sibTransId="{A67AE37B-4A16-4476-B834-6BEA537C92CB}"/>
    <dgm:cxn modelId="{0051866E-0FF9-4C99-9632-F16F4455CBDD}" srcId="{D33DFF66-0CEF-47F2-B481-864894C4CD97}" destId="{D23FDD9C-E33A-4EB4-97CC-B5061AC940FB}" srcOrd="1" destOrd="0" parTransId="{C9C112E4-FDD5-4675-BB91-049B5947B11E}" sibTransId="{B78BCC93-C6C4-4919-AE37-44A369F4DD03}"/>
    <dgm:cxn modelId="{A34BF66F-F998-4045-AB1D-33036581ABFC}" srcId="{766240B3-DEA4-4AC9-B8EA-C56E605129E1}" destId="{9D95FA28-350D-49B4-8A2D-64F8B3B77DF6}" srcOrd="2" destOrd="0" parTransId="{DB8A7BBC-F819-4387-9CE4-183406DDA6B0}" sibTransId="{65F0753A-A515-41AC-BB5A-2B35B3166BAB}"/>
    <dgm:cxn modelId="{9AEC0375-4CD6-493E-B230-71895188255F}" srcId="{15FE8BF5-919A-4CDC-91BC-5FD58B20A12F}" destId="{8D479EBD-BDD5-4CAC-9219-5AA67E6ADD4B}" srcOrd="1" destOrd="0" parTransId="{4E400999-BBFF-4F55-ABC1-BAAFD49CCE01}" sibTransId="{DAD58251-18DB-4C04-B9E4-49823A676986}"/>
    <dgm:cxn modelId="{74E42C7B-D981-46AC-A449-8D638592FEA1}" type="presOf" srcId="{0C40A716-71F6-4A35-A06B-860AF4D563F0}" destId="{F51D75A5-87A1-477E-98EB-F2FB364161F3}" srcOrd="0" destOrd="0" presId="urn:microsoft.com/office/officeart/2011/layout/TabList"/>
    <dgm:cxn modelId="{FDC88181-BC86-43DA-B858-D40FDF9E23FE}" type="presOf" srcId="{D33DFF66-0CEF-47F2-B481-864894C4CD97}" destId="{16E1C184-3F3E-4EBF-B1A8-72D7976082AF}" srcOrd="0" destOrd="0" presId="urn:microsoft.com/office/officeart/2011/layout/TabList"/>
    <dgm:cxn modelId="{7BEE6386-EF01-43DF-A09E-C3D358DC45AB}" srcId="{D23FDD9C-E33A-4EB4-97CC-B5061AC940FB}" destId="{B4B6E07D-E41C-44B6-9AE3-A2399EE74C48}" srcOrd="0" destOrd="0" parTransId="{9329D9DC-43A8-4648-BB99-6E67494C8247}" sibTransId="{72EB33BE-CA55-4CF8-82CF-2CF130DCE80C}"/>
    <dgm:cxn modelId="{5C4FDC8E-A037-4ADE-B848-6C166DF5A888}" type="presOf" srcId="{8D479EBD-BDD5-4CAC-9219-5AA67E6ADD4B}" destId="{26D38413-D04B-4872-942C-A5694D1742DB}" srcOrd="0" destOrd="0" presId="urn:microsoft.com/office/officeart/2011/layout/TabList"/>
    <dgm:cxn modelId="{8440A996-C7DF-4648-A0B1-1327FA9944ED}" type="presOf" srcId="{55D25051-D278-408D-AF28-0B4182D0F318}" destId="{266E7737-93B7-4D25-8495-EDB2CD7BD95A}" srcOrd="0" destOrd="2" presId="urn:microsoft.com/office/officeart/2011/layout/TabList"/>
    <dgm:cxn modelId="{1B164E9C-A41D-48F2-8A4A-7E433238547C}" type="presOf" srcId="{A54D6CAD-1CED-4DA4-AA5E-A2F1687C7F75}" destId="{28AC161E-2975-47E5-A204-DAA7DBB57798}" srcOrd="0" destOrd="0" presId="urn:microsoft.com/office/officeart/2011/layout/TabList"/>
    <dgm:cxn modelId="{AC286CA2-D0DF-4DF3-B8B5-6CE453E2BFDD}" srcId="{766240B3-DEA4-4AC9-B8EA-C56E605129E1}" destId="{D0CE53B5-2EF7-401E-86DB-CC1015C7F856}" srcOrd="1" destOrd="0" parTransId="{DDB5A50C-BECC-41FE-9081-960A4E853408}" sibTransId="{06BC1487-B646-49D6-973B-72B99775CD8A}"/>
    <dgm:cxn modelId="{50079CA5-F8CA-4A01-BE9B-28217E055EC8}" type="presOf" srcId="{D23FDD9C-E33A-4EB4-97CC-B5061AC940FB}" destId="{31007AC5-3375-443C-9EC4-3C0FAE7ED5A5}" srcOrd="0" destOrd="0" presId="urn:microsoft.com/office/officeart/2011/layout/TabList"/>
    <dgm:cxn modelId="{10B8A5A5-3F54-41C9-8837-0F399159166A}" srcId="{766240B3-DEA4-4AC9-B8EA-C56E605129E1}" destId="{B186FD94-6B38-447D-BF83-BD02BAC9B07E}" srcOrd="0" destOrd="0" parTransId="{F9993F9A-AB62-4631-9366-E574AE0BDF7D}" sibTransId="{71969BC3-0B3F-4FEB-8366-C908DC3ED216}"/>
    <dgm:cxn modelId="{9B4C88B5-ECF4-4A4B-B969-319080FE1827}" type="presOf" srcId="{3E5DB234-8777-491D-9BD8-EB7A04B37BA6}" destId="{26D38413-D04B-4872-942C-A5694D1742DB}" srcOrd="0" destOrd="1" presId="urn:microsoft.com/office/officeart/2011/layout/TabList"/>
    <dgm:cxn modelId="{F8EEF4BA-BB06-4530-ACBE-364145889A38}" type="presOf" srcId="{939520E7-EBEA-4056-953C-8C6437755010}" destId="{28AC161E-2975-47E5-A204-DAA7DBB57798}" srcOrd="0" destOrd="1" presId="urn:microsoft.com/office/officeart/2011/layout/TabList"/>
    <dgm:cxn modelId="{1127B6C8-AFD2-44B0-A1CD-9029B3AB5694}" type="presOf" srcId="{1D067718-AB58-4FFC-B5EF-03D288A99A4E}" destId="{266E7737-93B7-4D25-8495-EDB2CD7BD95A}" srcOrd="0" destOrd="3" presId="urn:microsoft.com/office/officeart/2011/layout/TabList"/>
    <dgm:cxn modelId="{A53780D1-BC87-4515-BE96-A708274AA375}" srcId="{D23FDD9C-E33A-4EB4-97CC-B5061AC940FB}" destId="{939520E7-EBEA-4056-953C-8C6437755010}" srcOrd="2" destOrd="0" parTransId="{17788D62-B304-48FD-B82D-A06AC21670B8}" sibTransId="{E835233B-0B52-4F99-BBA4-90ED67584AD6}"/>
    <dgm:cxn modelId="{3EEEC2D7-49AC-4C99-9DEE-B4F682406102}" type="presOf" srcId="{B186FD94-6B38-447D-BF83-BD02BAC9B07E}" destId="{04D965AE-E23C-458D-9318-57D564411E8D}" srcOrd="0" destOrd="0" presId="urn:microsoft.com/office/officeart/2011/layout/TabList"/>
    <dgm:cxn modelId="{B3ADE3DA-8367-4C76-B5A2-AAC4D7F75BA4}" srcId="{766240B3-DEA4-4AC9-B8EA-C56E605129E1}" destId="{1D067718-AB58-4FFC-B5EF-03D288A99A4E}" srcOrd="4" destOrd="0" parTransId="{AF03A818-1B20-4A51-B710-825EBFF312FC}" sibTransId="{D3F9BEA7-DACC-434F-A4D8-21351190AAE2}"/>
    <dgm:cxn modelId="{465505F9-FC7A-43A5-B3AE-1DCDC02FBFBD}" srcId="{D33DFF66-0CEF-47F2-B481-864894C4CD97}" destId="{766240B3-DEA4-4AC9-B8EA-C56E605129E1}" srcOrd="2" destOrd="0" parTransId="{889971E3-E4BC-4195-9F2F-39FE2FD9680C}" sibTransId="{522FA435-8BFD-4CF1-922D-99F24B5834E1}"/>
    <dgm:cxn modelId="{F7FA2DFB-F9E8-49CB-BEA2-939C7D137A6F}" type="presOf" srcId="{DC318DF7-74D5-489B-ABC9-41DB1901D136}" destId="{28AC161E-2975-47E5-A204-DAA7DBB57798}" srcOrd="0" destOrd="2" presId="urn:microsoft.com/office/officeart/2011/layout/TabList"/>
    <dgm:cxn modelId="{34026094-FE89-4EAE-8789-27A16F0F0B5B}" type="presParOf" srcId="{16E1C184-3F3E-4EBF-B1A8-72D7976082AF}" destId="{0CB4F2C6-1058-4238-BAEB-BD7F27885856}" srcOrd="0" destOrd="0" presId="urn:microsoft.com/office/officeart/2011/layout/TabList"/>
    <dgm:cxn modelId="{CA501FED-4596-4A9F-8B54-14292C12FDE6}" type="presParOf" srcId="{0CB4F2C6-1058-4238-BAEB-BD7F27885856}" destId="{F51D75A5-87A1-477E-98EB-F2FB364161F3}" srcOrd="0" destOrd="0" presId="urn:microsoft.com/office/officeart/2011/layout/TabList"/>
    <dgm:cxn modelId="{5D7ED4F9-A2CF-40B8-8BB5-9596C53C84E0}" type="presParOf" srcId="{0CB4F2C6-1058-4238-BAEB-BD7F27885856}" destId="{400E9F77-A2F3-42D0-84F2-F24262BBACC1}" srcOrd="1" destOrd="0" presId="urn:microsoft.com/office/officeart/2011/layout/TabList"/>
    <dgm:cxn modelId="{9B7B513F-31DE-4EE0-86DF-B906F0F2316A}" type="presParOf" srcId="{0CB4F2C6-1058-4238-BAEB-BD7F27885856}" destId="{C06EC18F-9E03-4C23-AA04-6D62676A658A}" srcOrd="2" destOrd="0" presId="urn:microsoft.com/office/officeart/2011/layout/TabList"/>
    <dgm:cxn modelId="{2ACC5015-6E37-4FF6-A87D-4031FDB3D451}" type="presParOf" srcId="{16E1C184-3F3E-4EBF-B1A8-72D7976082AF}" destId="{26D38413-D04B-4872-942C-A5694D1742DB}" srcOrd="1" destOrd="0" presId="urn:microsoft.com/office/officeart/2011/layout/TabList"/>
    <dgm:cxn modelId="{8B599E92-22D2-4537-A017-0CC1EF106E58}" type="presParOf" srcId="{16E1C184-3F3E-4EBF-B1A8-72D7976082AF}" destId="{EC453865-7407-4AE7-A373-06CEA768F364}" srcOrd="2" destOrd="0" presId="urn:microsoft.com/office/officeart/2011/layout/TabList"/>
    <dgm:cxn modelId="{CE969DDB-3306-43B7-BC17-83C4A69513C3}" type="presParOf" srcId="{16E1C184-3F3E-4EBF-B1A8-72D7976082AF}" destId="{2A4B573B-4EF1-4D3D-A89C-3EE3AF8ED320}" srcOrd="3" destOrd="0" presId="urn:microsoft.com/office/officeart/2011/layout/TabList"/>
    <dgm:cxn modelId="{E0E00148-F7DF-485B-A7DD-F8528B3C69DA}" type="presParOf" srcId="{2A4B573B-4EF1-4D3D-A89C-3EE3AF8ED320}" destId="{857E19A3-B35A-4319-8254-38841BC414C7}" srcOrd="0" destOrd="0" presId="urn:microsoft.com/office/officeart/2011/layout/TabList"/>
    <dgm:cxn modelId="{487A8907-F257-4DB9-B82A-1C9FDD1E14BF}" type="presParOf" srcId="{2A4B573B-4EF1-4D3D-A89C-3EE3AF8ED320}" destId="{31007AC5-3375-443C-9EC4-3C0FAE7ED5A5}" srcOrd="1" destOrd="0" presId="urn:microsoft.com/office/officeart/2011/layout/TabList"/>
    <dgm:cxn modelId="{7ABA30D6-1350-4C6B-91E3-BB0C2D2B4803}" type="presParOf" srcId="{2A4B573B-4EF1-4D3D-A89C-3EE3AF8ED320}" destId="{7AA6C5CD-72F3-48C9-A67D-0E6F79C83347}" srcOrd="2" destOrd="0" presId="urn:microsoft.com/office/officeart/2011/layout/TabList"/>
    <dgm:cxn modelId="{AEC4170A-F3AF-4D65-964F-820655959329}" type="presParOf" srcId="{16E1C184-3F3E-4EBF-B1A8-72D7976082AF}" destId="{28AC161E-2975-47E5-A204-DAA7DBB57798}" srcOrd="4" destOrd="0" presId="urn:microsoft.com/office/officeart/2011/layout/TabList"/>
    <dgm:cxn modelId="{9752ADD0-5B4C-407D-A059-872907EA8CEE}" type="presParOf" srcId="{16E1C184-3F3E-4EBF-B1A8-72D7976082AF}" destId="{CFA34119-5F88-413B-8C18-51A3D93CDD0F}" srcOrd="5" destOrd="0" presId="urn:microsoft.com/office/officeart/2011/layout/TabList"/>
    <dgm:cxn modelId="{FB812F70-C3FF-4EDF-94F2-49B45C0D9276}" type="presParOf" srcId="{16E1C184-3F3E-4EBF-B1A8-72D7976082AF}" destId="{79CEDF04-92D9-4387-8551-675D7183738F}" srcOrd="6" destOrd="0" presId="urn:microsoft.com/office/officeart/2011/layout/TabList"/>
    <dgm:cxn modelId="{F852BFBA-435D-4D06-9B0F-606FFE7AD421}" type="presParOf" srcId="{79CEDF04-92D9-4387-8551-675D7183738F}" destId="{04D965AE-E23C-458D-9318-57D564411E8D}" srcOrd="0" destOrd="0" presId="urn:microsoft.com/office/officeart/2011/layout/TabList"/>
    <dgm:cxn modelId="{1DAF9C91-16BA-485E-A4AD-426A01C860A5}" type="presParOf" srcId="{79CEDF04-92D9-4387-8551-675D7183738F}" destId="{90AA7823-3FDE-4302-913A-7D3CFFB5ACC1}" srcOrd="1" destOrd="0" presId="urn:microsoft.com/office/officeart/2011/layout/TabList"/>
    <dgm:cxn modelId="{34E44A3B-06C7-4998-8451-14E428348B62}" type="presParOf" srcId="{79CEDF04-92D9-4387-8551-675D7183738F}" destId="{4CDC794D-1ED8-4831-B89B-CEEFD4616E9B}" srcOrd="2" destOrd="0" presId="urn:microsoft.com/office/officeart/2011/layout/TabList"/>
    <dgm:cxn modelId="{C6557A80-D18D-4DAF-8524-8DD61DA4205F}" type="presParOf" srcId="{16E1C184-3F3E-4EBF-B1A8-72D7976082AF}" destId="{266E7737-93B7-4D25-8495-EDB2CD7BD95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3DFF66-0CEF-47F2-B481-864894C4CD9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FE8BF5-919A-4CDC-91BC-5FD58B20A12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Technical Services</a:t>
          </a:r>
        </a:p>
      </dgm:t>
    </dgm:pt>
    <dgm:pt modelId="{32A1BE86-580C-4410-89E7-D5291676322E}" type="parTrans" cxnId="{B9D84013-86AE-4B54-8790-947919509A8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15D17-BE49-4816-95ED-4AA71590D174}" type="sibTrans" cxnId="{B9D84013-86AE-4B54-8790-947919509A8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0A716-71F6-4A35-A06B-860AF4D563F0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Mr. Bonga Twala</a:t>
          </a:r>
        </a:p>
      </dgm:t>
    </dgm:pt>
    <dgm:pt modelId="{B5C33060-F323-4369-8175-1088708D1579}" type="parTrans" cxnId="{0FFB505B-B5EB-4C27-A6A1-525B9D4F9CF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6838E-9E7E-4D56-984E-74671D791AAA}" type="sibTrans" cxnId="{0FFB505B-B5EB-4C27-A6A1-525B9D4F9CF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79EBD-BDD5-4CAC-9219-5AA67E6ADD4B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Internal Printing and Binding</a:t>
          </a:r>
        </a:p>
      </dgm:t>
    </dgm:pt>
    <dgm:pt modelId="{4E400999-BBFF-4F55-ABC1-BAAFD49CCE01}" type="parTrans" cxnId="{9AEC0375-4CD6-493E-B230-71895188255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58251-18DB-4C04-B9E4-49823A676986}" type="sibTrans" cxnId="{9AEC0375-4CD6-493E-B230-71895188255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FDD9C-E33A-4EB4-97CC-B5061AC940F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Parliamentary Papers</a:t>
          </a:r>
        </a:p>
      </dgm:t>
    </dgm:pt>
    <dgm:pt modelId="{C9C112E4-FDD5-4675-BB91-049B5947B11E}" type="parTrans" cxnId="{0051866E-0FF9-4C99-9632-F16F4455CBD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BCC93-C6C4-4919-AE37-44A369F4DD03}" type="sibTrans" cxnId="{0051866E-0FF9-4C99-9632-F16F4455CBD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6E07D-E41C-44B6-9AE3-A2399EE74C48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Unit Manager Position Vacant   </a:t>
          </a:r>
        </a:p>
      </dgm:t>
    </dgm:pt>
    <dgm:pt modelId="{9329D9DC-43A8-4648-BB99-6E67494C8247}" type="parTrans" cxnId="{7BEE6386-EF01-43DF-A09E-C3D358DC45A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B33BE-CA55-4CF8-82CF-2CF130DCE80C}" type="sibTrans" cxnId="{7BEE6386-EF01-43DF-A09E-C3D358DC45A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40B3-DEA4-4AC9-B8EA-C56E605129E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Telephone Management</a:t>
          </a:r>
        </a:p>
      </dgm:t>
    </dgm:pt>
    <dgm:pt modelId="{889971E3-E4BC-4195-9F2F-39FE2FD9680C}" type="parTrans" cxnId="{465505F9-FC7A-43A5-B3AE-1DCDC02FBFB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FA435-8BFD-4CF1-922D-99F24B5834E1}" type="sibTrans" cxnId="{465505F9-FC7A-43A5-B3AE-1DCDC02FBFB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6FD94-6B38-447D-BF83-BD02BAC9B07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Mr. Peter Lebeko</a:t>
          </a:r>
        </a:p>
      </dgm:t>
    </dgm:pt>
    <dgm:pt modelId="{F9993F9A-AB62-4631-9366-E574AE0BDF7D}" type="parTrans" cxnId="{10B8A5A5-3F54-41C9-8837-0F399159166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69BC3-0B3F-4FEB-8366-C908DC3ED216}" type="sibTrans" cxnId="{10B8A5A5-3F54-41C9-8837-0F399159166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E53B5-2EF7-401E-86DB-CC1015C7F85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Installation</a:t>
          </a:r>
        </a:p>
      </dgm:t>
    </dgm:pt>
    <dgm:pt modelId="{DDB5A50C-BECC-41FE-9081-960A4E853408}" type="parTrans" cxnId="{AC286CA2-D0DF-4DF3-B8B5-6CE453E2BFD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C1487-B646-49D6-973B-72B99775CD8A}" type="sibTrans" cxnId="{AC286CA2-D0DF-4DF3-B8B5-6CE453E2BFD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D6CAD-1CED-4DA4-AA5E-A2F1687C7F75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Records management and Training on records management</a:t>
          </a:r>
        </a:p>
      </dgm:t>
    </dgm:pt>
    <dgm:pt modelId="{6A7438E2-C3FB-46AF-B637-DA157FC89B6C}" type="parTrans" cxnId="{CB04674B-6406-4585-B2C0-44DFFA284CA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AE37B-4A16-4476-B834-6BEA537C92CB}" type="sibTrans" cxnId="{CB04674B-6406-4585-B2C0-44DFFA284CA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8FD67-28FD-4B25-91D2-1BB2FDCE27C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</dgm:t>
    </dgm:pt>
    <dgm:pt modelId="{622AD79E-4960-48A8-AD46-4857538D0F75}" type="parTrans" cxnId="{3B9B7718-E69E-4687-9680-A8BC1A3C92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1E834-7DB6-44DE-BAC2-494F55061957}" type="sibTrans" cxnId="{3B9B7718-E69E-4687-9680-A8BC1A3C92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BBA61D-CB02-4B34-A7FD-243BD9A7892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A946B-C00B-40C8-BCC1-2D7B561359C9}" type="parTrans" cxnId="{AFEF1932-1898-4636-BB1B-9C833AF56D0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DD903-148C-4D15-B92F-12D2C08D8A5C}" type="sibTrans" cxnId="{AFEF1932-1898-4636-BB1B-9C833AF56D0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9932B-70A8-40D0-8982-F859C34E206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Reports</a:t>
          </a:r>
        </a:p>
      </dgm:t>
    </dgm:pt>
    <dgm:pt modelId="{16FF6414-0E04-4914-A3E7-32C6AD7A3935}" type="parTrans" cxnId="{274D94B3-F763-41A0-9C98-D44AC25541F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1BEDF-7C18-455F-9F7C-C7402388038F}" type="sibTrans" cxnId="{274D94B3-F763-41A0-9C98-D44AC25541F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20CEB-ECAF-4438-86D6-2B212FC287D3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Digital preservation of records, scanning</a:t>
          </a:r>
        </a:p>
      </dgm:t>
    </dgm:pt>
    <dgm:pt modelId="{C83ADD9A-767B-46B9-8733-7F7616C237C3}" type="parTrans" cxnId="{34C667D9-4FB4-44AB-8E68-B9BB02443A66}">
      <dgm:prSet/>
      <dgm:spPr/>
      <dgm:t>
        <a:bodyPr/>
        <a:lstStyle/>
        <a:p>
          <a:endParaRPr lang="en-ZA"/>
        </a:p>
      </dgm:t>
    </dgm:pt>
    <dgm:pt modelId="{8CE2CBF3-773F-4F54-ACC2-27B3461CFDE4}" type="sibTrans" cxnId="{34C667D9-4FB4-44AB-8E68-B9BB02443A66}">
      <dgm:prSet/>
      <dgm:spPr/>
      <dgm:t>
        <a:bodyPr/>
        <a:lstStyle/>
        <a:p>
          <a:endParaRPr lang="en-ZA"/>
        </a:p>
      </dgm:t>
    </dgm:pt>
    <dgm:pt modelId="{15B022C6-5E38-4936-86A6-574D2FC6D757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Papers stores</a:t>
          </a:r>
        </a:p>
      </dgm:t>
    </dgm:pt>
    <dgm:pt modelId="{54EBB515-00C4-4DF5-A113-EA3BF809899F}" type="parTrans" cxnId="{C56988D0-5FD2-4884-8EA0-D0CD862C43C6}">
      <dgm:prSet/>
      <dgm:spPr/>
      <dgm:t>
        <a:bodyPr/>
        <a:lstStyle/>
        <a:p>
          <a:endParaRPr lang="en-ZA"/>
        </a:p>
      </dgm:t>
    </dgm:pt>
    <dgm:pt modelId="{899F0916-64B9-4EA4-8725-8FFC622C320F}" type="sibTrans" cxnId="{C56988D0-5FD2-4884-8EA0-D0CD862C43C6}">
      <dgm:prSet/>
      <dgm:spPr/>
      <dgm:t>
        <a:bodyPr/>
        <a:lstStyle/>
        <a:p>
          <a:endParaRPr lang="en-ZA"/>
        </a:p>
      </dgm:t>
    </dgm:pt>
    <dgm:pt modelId="{913D5A85-234B-4275-A400-2324833D0497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Digital formatting of parliamentary papers</a:t>
          </a:r>
        </a:p>
      </dgm:t>
    </dgm:pt>
    <dgm:pt modelId="{EFC1144B-34FE-45B4-AD03-4A4746199284}" type="parTrans" cxnId="{FF3939B5-1DF0-445B-A5B5-3DC706C958B8}">
      <dgm:prSet/>
      <dgm:spPr/>
      <dgm:t>
        <a:bodyPr/>
        <a:lstStyle/>
        <a:p>
          <a:endParaRPr lang="en-ZA"/>
        </a:p>
      </dgm:t>
    </dgm:pt>
    <dgm:pt modelId="{3CC1E8AF-19B3-4EA6-A3DF-6BD1921E3A07}" type="sibTrans" cxnId="{FF3939B5-1DF0-445B-A5B5-3DC706C958B8}">
      <dgm:prSet/>
      <dgm:spPr/>
      <dgm:t>
        <a:bodyPr/>
        <a:lstStyle/>
        <a:p>
          <a:endParaRPr lang="en-ZA"/>
        </a:p>
      </dgm:t>
    </dgm:pt>
    <dgm:pt modelId="{16E1C184-3F3E-4EBF-B1A8-72D7976082AF}" type="pres">
      <dgm:prSet presAssocID="{D33DFF66-0CEF-47F2-B481-864894C4CD9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CB4F2C6-1058-4238-BAEB-BD7F27885856}" type="pres">
      <dgm:prSet presAssocID="{15FE8BF5-919A-4CDC-91BC-5FD58B20A12F}" presName="composite" presStyleCnt="0"/>
      <dgm:spPr/>
    </dgm:pt>
    <dgm:pt modelId="{F51D75A5-87A1-477E-98EB-F2FB364161F3}" type="pres">
      <dgm:prSet presAssocID="{15FE8BF5-919A-4CDC-91BC-5FD58B20A12F}" presName="FirstChild" presStyleLbl="revTx" presStyleIdx="0" presStyleCnt="6" custScaleX="50748">
        <dgm:presLayoutVars>
          <dgm:chMax val="0"/>
          <dgm:chPref val="0"/>
          <dgm:bulletEnabled val="1"/>
        </dgm:presLayoutVars>
      </dgm:prSet>
      <dgm:spPr/>
    </dgm:pt>
    <dgm:pt modelId="{400E9F77-A2F3-42D0-84F2-F24262BBACC1}" type="pres">
      <dgm:prSet presAssocID="{15FE8BF5-919A-4CDC-91BC-5FD58B20A12F}" presName="Parent" presStyleLbl="alignNode1" presStyleIdx="0" presStyleCnt="3" custScaleX="191697" custLinFactNeighborX="22736" custLinFactNeighborY="-112">
        <dgm:presLayoutVars>
          <dgm:chMax val="3"/>
          <dgm:chPref val="3"/>
          <dgm:bulletEnabled val="1"/>
        </dgm:presLayoutVars>
      </dgm:prSet>
      <dgm:spPr/>
    </dgm:pt>
    <dgm:pt modelId="{C06EC18F-9E03-4C23-AA04-6D62676A658A}" type="pres">
      <dgm:prSet presAssocID="{15FE8BF5-919A-4CDC-91BC-5FD58B20A12F}" presName="Accent" presStyleLbl="parChTrans1D1" presStyleIdx="0" presStyleCnt="3" custLinFactNeighborX="-5132" custLinFactNeighborY="0"/>
      <dgm:spPr/>
    </dgm:pt>
    <dgm:pt modelId="{26D38413-D04B-4872-942C-A5694D1742DB}" type="pres">
      <dgm:prSet presAssocID="{15FE8BF5-919A-4CDC-91BC-5FD58B20A12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C453865-7407-4AE7-A373-06CEA768F364}" type="pres">
      <dgm:prSet presAssocID="{38015D17-BE49-4816-95ED-4AA71590D174}" presName="sibTrans" presStyleCnt="0"/>
      <dgm:spPr/>
    </dgm:pt>
    <dgm:pt modelId="{2A4B573B-4EF1-4D3D-A89C-3EE3AF8ED320}" type="pres">
      <dgm:prSet presAssocID="{D23FDD9C-E33A-4EB4-97CC-B5061AC940FB}" presName="composite" presStyleCnt="0"/>
      <dgm:spPr/>
    </dgm:pt>
    <dgm:pt modelId="{857E19A3-B35A-4319-8254-38841BC414C7}" type="pres">
      <dgm:prSet presAssocID="{D23FDD9C-E33A-4EB4-97CC-B5061AC940FB}" presName="FirstChild" presStyleLbl="revTx" presStyleIdx="2" presStyleCnt="6" custScaleX="66730" custLinFactY="-3097" custLinFactNeighborX="7700" custLinFactNeighborY="-100000">
        <dgm:presLayoutVars>
          <dgm:chMax val="0"/>
          <dgm:chPref val="0"/>
          <dgm:bulletEnabled val="1"/>
        </dgm:presLayoutVars>
      </dgm:prSet>
      <dgm:spPr/>
    </dgm:pt>
    <dgm:pt modelId="{31007AC5-3375-443C-9EC4-3C0FAE7ED5A5}" type="pres">
      <dgm:prSet presAssocID="{D23FDD9C-E33A-4EB4-97CC-B5061AC940FB}" presName="Parent" presStyleLbl="alignNode1" presStyleIdx="1" presStyleCnt="3" custScaleX="192949" custLinFactY="-4845" custLinFactNeighborX="22934" custLinFactNeighborY="-100000">
        <dgm:presLayoutVars>
          <dgm:chMax val="3"/>
          <dgm:chPref val="3"/>
          <dgm:bulletEnabled val="1"/>
        </dgm:presLayoutVars>
      </dgm:prSet>
      <dgm:spPr/>
    </dgm:pt>
    <dgm:pt modelId="{7AA6C5CD-72F3-48C9-A67D-0E6F79C83347}" type="pres">
      <dgm:prSet presAssocID="{D23FDD9C-E33A-4EB4-97CC-B5061AC940FB}" presName="Accent" presStyleLbl="parChTrans1D1" presStyleIdx="1" presStyleCnt="3" custLinFactY="-755103" custLinFactNeighborX="-5813" custLinFactNeighborY="-800000"/>
      <dgm:spPr/>
    </dgm:pt>
    <dgm:pt modelId="{28AC161E-2975-47E5-A204-DAA7DBB57798}" type="pres">
      <dgm:prSet presAssocID="{D23FDD9C-E33A-4EB4-97CC-B5061AC940FB}" presName="Child" presStyleLbl="revTx" presStyleIdx="3" presStyleCnt="6" custLinFactY="-49915" custLinFactNeighborY="-100000">
        <dgm:presLayoutVars>
          <dgm:chMax val="0"/>
          <dgm:chPref val="0"/>
          <dgm:bulletEnabled val="1"/>
        </dgm:presLayoutVars>
      </dgm:prSet>
      <dgm:spPr/>
    </dgm:pt>
    <dgm:pt modelId="{CFA34119-5F88-413B-8C18-51A3D93CDD0F}" type="pres">
      <dgm:prSet presAssocID="{B78BCC93-C6C4-4919-AE37-44A369F4DD03}" presName="sibTrans" presStyleCnt="0"/>
      <dgm:spPr/>
    </dgm:pt>
    <dgm:pt modelId="{79CEDF04-92D9-4387-8551-675D7183738F}" type="pres">
      <dgm:prSet presAssocID="{766240B3-DEA4-4AC9-B8EA-C56E605129E1}" presName="composite" presStyleCnt="0"/>
      <dgm:spPr/>
    </dgm:pt>
    <dgm:pt modelId="{04D965AE-E23C-458D-9318-57D564411E8D}" type="pres">
      <dgm:prSet presAssocID="{766240B3-DEA4-4AC9-B8EA-C56E605129E1}" presName="FirstChild" presStyleLbl="revTx" presStyleIdx="4" presStyleCnt="6" custScaleX="38328" custLinFactY="-66005" custLinFactNeighborX="-6663" custLinFactNeighborY="-100000">
        <dgm:presLayoutVars>
          <dgm:chMax val="0"/>
          <dgm:chPref val="0"/>
          <dgm:bulletEnabled val="1"/>
        </dgm:presLayoutVars>
      </dgm:prSet>
      <dgm:spPr/>
    </dgm:pt>
    <dgm:pt modelId="{90AA7823-3FDE-4302-913A-7D3CFFB5ACC1}" type="pres">
      <dgm:prSet presAssocID="{766240B3-DEA4-4AC9-B8EA-C56E605129E1}" presName="Parent" presStyleLbl="alignNode1" presStyleIdx="2" presStyleCnt="3" custScaleX="192124" custLinFactY="-66006" custLinFactNeighborX="22561" custLinFactNeighborY="-100000">
        <dgm:presLayoutVars>
          <dgm:chMax val="3"/>
          <dgm:chPref val="3"/>
          <dgm:bulletEnabled val="1"/>
        </dgm:presLayoutVars>
      </dgm:prSet>
      <dgm:spPr/>
    </dgm:pt>
    <dgm:pt modelId="{4CDC794D-1ED8-4831-B89B-CEEFD4616E9B}" type="pres">
      <dgm:prSet presAssocID="{766240B3-DEA4-4AC9-B8EA-C56E605129E1}" presName="Accent" presStyleLbl="parChTrans1D1" presStyleIdx="2" presStyleCnt="3" custLinFactY="-1200000" custLinFactNeighborX="-6140" custLinFactNeighborY="-1262244"/>
      <dgm:spPr/>
    </dgm:pt>
    <dgm:pt modelId="{266E7737-93B7-4D25-8495-EDB2CD7BD95A}" type="pres">
      <dgm:prSet presAssocID="{766240B3-DEA4-4AC9-B8EA-C56E605129E1}" presName="Child" presStyleLbl="revTx" presStyleIdx="5" presStyleCnt="6" custLinFactY="-32997" custLinFactNeighborX="-11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A1F5204-5BAD-4A24-8E91-A77D82CB322B}" type="presOf" srcId="{766240B3-DEA4-4AC9-B8EA-C56E605129E1}" destId="{90AA7823-3FDE-4302-913A-7D3CFFB5ACC1}" srcOrd="0" destOrd="0" presId="urn:microsoft.com/office/officeart/2011/layout/TabList"/>
    <dgm:cxn modelId="{1C27FB08-B607-4EC9-8054-F4223B12D55C}" type="presOf" srcId="{15FE8BF5-919A-4CDC-91BC-5FD58B20A12F}" destId="{400E9F77-A2F3-42D0-84F2-F24262BBACC1}" srcOrd="0" destOrd="0" presId="urn:microsoft.com/office/officeart/2011/layout/TabList"/>
    <dgm:cxn modelId="{0F09F90E-76C0-4A32-9E9E-6A13D835CC92}" type="presOf" srcId="{15B022C6-5E38-4936-86A6-574D2FC6D757}" destId="{28AC161E-2975-47E5-A204-DAA7DBB57798}" srcOrd="0" destOrd="2" presId="urn:microsoft.com/office/officeart/2011/layout/TabList"/>
    <dgm:cxn modelId="{B9D84013-86AE-4B54-8790-947919509A88}" srcId="{D33DFF66-0CEF-47F2-B481-864894C4CD97}" destId="{15FE8BF5-919A-4CDC-91BC-5FD58B20A12F}" srcOrd="0" destOrd="0" parTransId="{32A1BE86-580C-4410-89E7-D5291676322E}" sibTransId="{38015D17-BE49-4816-95ED-4AA71590D174}"/>
    <dgm:cxn modelId="{3B9B7718-E69E-4687-9680-A8BC1A3C92FB}" srcId="{766240B3-DEA4-4AC9-B8EA-C56E605129E1}" destId="{F238FD67-28FD-4B25-91D2-1BB2FDCE27C2}" srcOrd="2" destOrd="0" parTransId="{622AD79E-4960-48A8-AD46-4857538D0F75}" sibTransId="{A2B1E834-7DB6-44DE-BAC2-494F55061957}"/>
    <dgm:cxn modelId="{3BAC311F-1F6A-49B5-823C-34BFF5815B6E}" type="presOf" srcId="{22BBA61D-CB02-4B34-A7FD-243BD9A7892F}" destId="{266E7737-93B7-4D25-8495-EDB2CD7BD95A}" srcOrd="0" destOrd="2" presId="urn:microsoft.com/office/officeart/2011/layout/TabList"/>
    <dgm:cxn modelId="{457A4525-C950-49C5-A389-CD17799155D1}" type="presOf" srcId="{B4B6E07D-E41C-44B6-9AE3-A2399EE74C48}" destId="{857E19A3-B35A-4319-8254-38841BC414C7}" srcOrd="0" destOrd="0" presId="urn:microsoft.com/office/officeart/2011/layout/TabList"/>
    <dgm:cxn modelId="{2C7E1A31-1551-4872-B56F-4D56F4FA0FB0}" type="presOf" srcId="{D0CE53B5-2EF7-401E-86DB-CC1015C7F856}" destId="{266E7737-93B7-4D25-8495-EDB2CD7BD95A}" srcOrd="0" destOrd="0" presId="urn:microsoft.com/office/officeart/2011/layout/TabList"/>
    <dgm:cxn modelId="{AFEF1932-1898-4636-BB1B-9C833AF56D02}" srcId="{766240B3-DEA4-4AC9-B8EA-C56E605129E1}" destId="{22BBA61D-CB02-4B34-A7FD-243BD9A7892F}" srcOrd="3" destOrd="0" parTransId="{95EA946B-C00B-40C8-BCC1-2D7B561359C9}" sibTransId="{330DD903-148C-4D15-B92F-12D2C08D8A5C}"/>
    <dgm:cxn modelId="{0FFB505B-B5EB-4C27-A6A1-525B9D4F9CFE}" srcId="{15FE8BF5-919A-4CDC-91BC-5FD58B20A12F}" destId="{0C40A716-71F6-4A35-A06B-860AF4D563F0}" srcOrd="0" destOrd="0" parTransId="{B5C33060-F323-4369-8175-1088708D1579}" sibTransId="{5F56838E-9E7E-4D56-984E-74671D791AAA}"/>
    <dgm:cxn modelId="{CB04674B-6406-4585-B2C0-44DFFA284CAE}" srcId="{D23FDD9C-E33A-4EB4-97CC-B5061AC940FB}" destId="{A54D6CAD-1CED-4DA4-AA5E-A2F1687C7F75}" srcOrd="1" destOrd="0" parTransId="{6A7438E2-C3FB-46AF-B637-DA157FC89B6C}" sibTransId="{A67AE37B-4A16-4476-B834-6BEA537C92CB}"/>
    <dgm:cxn modelId="{0051866E-0FF9-4C99-9632-F16F4455CBDD}" srcId="{D33DFF66-0CEF-47F2-B481-864894C4CD97}" destId="{D23FDD9C-E33A-4EB4-97CC-B5061AC940FB}" srcOrd="1" destOrd="0" parTransId="{C9C112E4-FDD5-4675-BB91-049B5947B11E}" sibTransId="{B78BCC93-C6C4-4919-AE37-44A369F4DD03}"/>
    <dgm:cxn modelId="{9AEC0375-4CD6-493E-B230-71895188255F}" srcId="{15FE8BF5-919A-4CDC-91BC-5FD58B20A12F}" destId="{8D479EBD-BDD5-4CAC-9219-5AA67E6ADD4B}" srcOrd="1" destOrd="0" parTransId="{4E400999-BBFF-4F55-ABC1-BAAFD49CCE01}" sibTransId="{DAD58251-18DB-4C04-B9E4-49823A676986}"/>
    <dgm:cxn modelId="{74E42C7B-D981-46AC-A449-8D638592FEA1}" type="presOf" srcId="{0C40A716-71F6-4A35-A06B-860AF4D563F0}" destId="{F51D75A5-87A1-477E-98EB-F2FB364161F3}" srcOrd="0" destOrd="0" presId="urn:microsoft.com/office/officeart/2011/layout/TabList"/>
    <dgm:cxn modelId="{FDC88181-BC86-43DA-B858-D40FDF9E23FE}" type="presOf" srcId="{D33DFF66-0CEF-47F2-B481-864894C4CD97}" destId="{16E1C184-3F3E-4EBF-B1A8-72D7976082AF}" srcOrd="0" destOrd="0" presId="urn:microsoft.com/office/officeart/2011/layout/TabList"/>
    <dgm:cxn modelId="{7BEE6386-EF01-43DF-A09E-C3D358DC45AB}" srcId="{D23FDD9C-E33A-4EB4-97CC-B5061AC940FB}" destId="{B4B6E07D-E41C-44B6-9AE3-A2399EE74C48}" srcOrd="0" destOrd="0" parTransId="{9329D9DC-43A8-4648-BB99-6E67494C8247}" sibTransId="{72EB33BE-CA55-4CF8-82CF-2CF130DCE80C}"/>
    <dgm:cxn modelId="{5C4FDC8E-A037-4ADE-B848-6C166DF5A888}" type="presOf" srcId="{8D479EBD-BDD5-4CAC-9219-5AA67E6ADD4B}" destId="{26D38413-D04B-4872-942C-A5694D1742DB}" srcOrd="0" destOrd="0" presId="urn:microsoft.com/office/officeart/2011/layout/TabList"/>
    <dgm:cxn modelId="{1B164E9C-A41D-48F2-8A4A-7E433238547C}" type="presOf" srcId="{A54D6CAD-1CED-4DA4-AA5E-A2F1687C7F75}" destId="{28AC161E-2975-47E5-A204-DAA7DBB57798}" srcOrd="0" destOrd="0" presId="urn:microsoft.com/office/officeart/2011/layout/TabList"/>
    <dgm:cxn modelId="{21CC67A2-D0EF-4926-9BC3-F0369DD05133}" type="presOf" srcId="{F238FD67-28FD-4B25-91D2-1BB2FDCE27C2}" destId="{266E7737-93B7-4D25-8495-EDB2CD7BD95A}" srcOrd="0" destOrd="1" presId="urn:microsoft.com/office/officeart/2011/layout/TabList"/>
    <dgm:cxn modelId="{AC286CA2-D0DF-4DF3-B8B5-6CE453E2BFDD}" srcId="{766240B3-DEA4-4AC9-B8EA-C56E605129E1}" destId="{D0CE53B5-2EF7-401E-86DB-CC1015C7F856}" srcOrd="1" destOrd="0" parTransId="{DDB5A50C-BECC-41FE-9081-960A4E853408}" sibTransId="{06BC1487-B646-49D6-973B-72B99775CD8A}"/>
    <dgm:cxn modelId="{50079CA5-F8CA-4A01-BE9B-28217E055EC8}" type="presOf" srcId="{D23FDD9C-E33A-4EB4-97CC-B5061AC940FB}" destId="{31007AC5-3375-443C-9EC4-3C0FAE7ED5A5}" srcOrd="0" destOrd="0" presId="urn:microsoft.com/office/officeart/2011/layout/TabList"/>
    <dgm:cxn modelId="{10B8A5A5-3F54-41C9-8837-0F399159166A}" srcId="{766240B3-DEA4-4AC9-B8EA-C56E605129E1}" destId="{B186FD94-6B38-447D-BF83-BD02BAC9B07E}" srcOrd="0" destOrd="0" parTransId="{F9993F9A-AB62-4631-9366-E574AE0BDF7D}" sibTransId="{71969BC3-0B3F-4FEB-8366-C908DC3ED216}"/>
    <dgm:cxn modelId="{50703DAD-B4D7-4724-B6CE-0A6E61315158}" type="presOf" srcId="{25F20CEB-ECAF-4438-86D6-2B212FC287D3}" destId="{28AC161E-2975-47E5-A204-DAA7DBB57798}" srcOrd="0" destOrd="1" presId="urn:microsoft.com/office/officeart/2011/layout/TabList"/>
    <dgm:cxn modelId="{274D94B3-F763-41A0-9C98-D44AC25541F5}" srcId="{766240B3-DEA4-4AC9-B8EA-C56E605129E1}" destId="{EA49932B-70A8-40D0-8982-F859C34E2068}" srcOrd="4" destOrd="0" parTransId="{16FF6414-0E04-4914-A3E7-32C6AD7A3935}" sibTransId="{77B1BEDF-7C18-455F-9F7C-C7402388038F}"/>
    <dgm:cxn modelId="{FF3939B5-1DF0-445B-A5B5-3DC706C958B8}" srcId="{15FE8BF5-919A-4CDC-91BC-5FD58B20A12F}" destId="{913D5A85-234B-4275-A400-2324833D0497}" srcOrd="2" destOrd="0" parTransId="{EFC1144B-34FE-45B4-AD03-4A4746199284}" sibTransId="{3CC1E8AF-19B3-4EA6-A3DF-6BD1921E3A07}"/>
    <dgm:cxn modelId="{C56988D0-5FD2-4884-8EA0-D0CD862C43C6}" srcId="{D23FDD9C-E33A-4EB4-97CC-B5061AC940FB}" destId="{15B022C6-5E38-4936-86A6-574D2FC6D757}" srcOrd="3" destOrd="0" parTransId="{54EBB515-00C4-4DF5-A113-EA3BF809899F}" sibTransId="{899F0916-64B9-4EA4-8725-8FFC622C320F}"/>
    <dgm:cxn modelId="{239A3ED5-C63A-4205-9B2D-6989039274AF}" type="presOf" srcId="{EA49932B-70A8-40D0-8982-F859C34E2068}" destId="{266E7737-93B7-4D25-8495-EDB2CD7BD95A}" srcOrd="0" destOrd="3" presId="urn:microsoft.com/office/officeart/2011/layout/TabList"/>
    <dgm:cxn modelId="{3EEEC2D7-49AC-4C99-9DEE-B4F682406102}" type="presOf" srcId="{B186FD94-6B38-447D-BF83-BD02BAC9B07E}" destId="{04D965AE-E23C-458D-9318-57D564411E8D}" srcOrd="0" destOrd="0" presId="urn:microsoft.com/office/officeart/2011/layout/TabList"/>
    <dgm:cxn modelId="{34C667D9-4FB4-44AB-8E68-B9BB02443A66}" srcId="{D23FDD9C-E33A-4EB4-97CC-B5061AC940FB}" destId="{25F20CEB-ECAF-4438-86D6-2B212FC287D3}" srcOrd="2" destOrd="0" parTransId="{C83ADD9A-767B-46B9-8733-7F7616C237C3}" sibTransId="{8CE2CBF3-773F-4F54-ACC2-27B3461CFDE4}"/>
    <dgm:cxn modelId="{7A4448EE-6EED-45E1-9B40-D33063C01A7A}" type="presOf" srcId="{913D5A85-234B-4275-A400-2324833D0497}" destId="{26D38413-D04B-4872-942C-A5694D1742DB}" srcOrd="0" destOrd="1" presId="urn:microsoft.com/office/officeart/2011/layout/TabList"/>
    <dgm:cxn modelId="{465505F9-FC7A-43A5-B3AE-1DCDC02FBFBD}" srcId="{D33DFF66-0CEF-47F2-B481-864894C4CD97}" destId="{766240B3-DEA4-4AC9-B8EA-C56E605129E1}" srcOrd="2" destOrd="0" parTransId="{889971E3-E4BC-4195-9F2F-39FE2FD9680C}" sibTransId="{522FA435-8BFD-4CF1-922D-99F24B5834E1}"/>
    <dgm:cxn modelId="{34026094-FE89-4EAE-8789-27A16F0F0B5B}" type="presParOf" srcId="{16E1C184-3F3E-4EBF-B1A8-72D7976082AF}" destId="{0CB4F2C6-1058-4238-BAEB-BD7F27885856}" srcOrd="0" destOrd="0" presId="urn:microsoft.com/office/officeart/2011/layout/TabList"/>
    <dgm:cxn modelId="{CA501FED-4596-4A9F-8B54-14292C12FDE6}" type="presParOf" srcId="{0CB4F2C6-1058-4238-BAEB-BD7F27885856}" destId="{F51D75A5-87A1-477E-98EB-F2FB364161F3}" srcOrd="0" destOrd="0" presId="urn:microsoft.com/office/officeart/2011/layout/TabList"/>
    <dgm:cxn modelId="{5D7ED4F9-A2CF-40B8-8BB5-9596C53C84E0}" type="presParOf" srcId="{0CB4F2C6-1058-4238-BAEB-BD7F27885856}" destId="{400E9F77-A2F3-42D0-84F2-F24262BBACC1}" srcOrd="1" destOrd="0" presId="urn:microsoft.com/office/officeart/2011/layout/TabList"/>
    <dgm:cxn modelId="{9B7B513F-31DE-4EE0-86DF-B906F0F2316A}" type="presParOf" srcId="{0CB4F2C6-1058-4238-BAEB-BD7F27885856}" destId="{C06EC18F-9E03-4C23-AA04-6D62676A658A}" srcOrd="2" destOrd="0" presId="urn:microsoft.com/office/officeart/2011/layout/TabList"/>
    <dgm:cxn modelId="{2ACC5015-6E37-4FF6-A87D-4031FDB3D451}" type="presParOf" srcId="{16E1C184-3F3E-4EBF-B1A8-72D7976082AF}" destId="{26D38413-D04B-4872-942C-A5694D1742DB}" srcOrd="1" destOrd="0" presId="urn:microsoft.com/office/officeart/2011/layout/TabList"/>
    <dgm:cxn modelId="{8B599E92-22D2-4537-A017-0CC1EF106E58}" type="presParOf" srcId="{16E1C184-3F3E-4EBF-B1A8-72D7976082AF}" destId="{EC453865-7407-4AE7-A373-06CEA768F364}" srcOrd="2" destOrd="0" presId="urn:microsoft.com/office/officeart/2011/layout/TabList"/>
    <dgm:cxn modelId="{CE969DDB-3306-43B7-BC17-83C4A69513C3}" type="presParOf" srcId="{16E1C184-3F3E-4EBF-B1A8-72D7976082AF}" destId="{2A4B573B-4EF1-4D3D-A89C-3EE3AF8ED320}" srcOrd="3" destOrd="0" presId="urn:microsoft.com/office/officeart/2011/layout/TabList"/>
    <dgm:cxn modelId="{E0E00148-F7DF-485B-A7DD-F8528B3C69DA}" type="presParOf" srcId="{2A4B573B-4EF1-4D3D-A89C-3EE3AF8ED320}" destId="{857E19A3-B35A-4319-8254-38841BC414C7}" srcOrd="0" destOrd="0" presId="urn:microsoft.com/office/officeart/2011/layout/TabList"/>
    <dgm:cxn modelId="{487A8907-F257-4DB9-B82A-1C9FDD1E14BF}" type="presParOf" srcId="{2A4B573B-4EF1-4D3D-A89C-3EE3AF8ED320}" destId="{31007AC5-3375-443C-9EC4-3C0FAE7ED5A5}" srcOrd="1" destOrd="0" presId="urn:microsoft.com/office/officeart/2011/layout/TabList"/>
    <dgm:cxn modelId="{7ABA30D6-1350-4C6B-91E3-BB0C2D2B4803}" type="presParOf" srcId="{2A4B573B-4EF1-4D3D-A89C-3EE3AF8ED320}" destId="{7AA6C5CD-72F3-48C9-A67D-0E6F79C83347}" srcOrd="2" destOrd="0" presId="urn:microsoft.com/office/officeart/2011/layout/TabList"/>
    <dgm:cxn modelId="{AEC4170A-F3AF-4D65-964F-820655959329}" type="presParOf" srcId="{16E1C184-3F3E-4EBF-B1A8-72D7976082AF}" destId="{28AC161E-2975-47E5-A204-DAA7DBB57798}" srcOrd="4" destOrd="0" presId="urn:microsoft.com/office/officeart/2011/layout/TabList"/>
    <dgm:cxn modelId="{9752ADD0-5B4C-407D-A059-872907EA8CEE}" type="presParOf" srcId="{16E1C184-3F3E-4EBF-B1A8-72D7976082AF}" destId="{CFA34119-5F88-413B-8C18-51A3D93CDD0F}" srcOrd="5" destOrd="0" presId="urn:microsoft.com/office/officeart/2011/layout/TabList"/>
    <dgm:cxn modelId="{FB812F70-C3FF-4EDF-94F2-49B45C0D9276}" type="presParOf" srcId="{16E1C184-3F3E-4EBF-B1A8-72D7976082AF}" destId="{79CEDF04-92D9-4387-8551-675D7183738F}" srcOrd="6" destOrd="0" presId="urn:microsoft.com/office/officeart/2011/layout/TabList"/>
    <dgm:cxn modelId="{F852BFBA-435D-4D06-9B0F-606FFE7AD421}" type="presParOf" srcId="{79CEDF04-92D9-4387-8551-675D7183738F}" destId="{04D965AE-E23C-458D-9318-57D564411E8D}" srcOrd="0" destOrd="0" presId="urn:microsoft.com/office/officeart/2011/layout/TabList"/>
    <dgm:cxn modelId="{1DAF9C91-16BA-485E-A4AD-426A01C860A5}" type="presParOf" srcId="{79CEDF04-92D9-4387-8551-675D7183738F}" destId="{90AA7823-3FDE-4302-913A-7D3CFFB5ACC1}" srcOrd="1" destOrd="0" presId="urn:microsoft.com/office/officeart/2011/layout/TabList"/>
    <dgm:cxn modelId="{34E44A3B-06C7-4998-8451-14E428348B62}" type="presParOf" srcId="{79CEDF04-92D9-4387-8551-675D7183738F}" destId="{4CDC794D-1ED8-4831-B89B-CEEFD4616E9B}" srcOrd="2" destOrd="0" presId="urn:microsoft.com/office/officeart/2011/layout/TabList"/>
    <dgm:cxn modelId="{C6557A80-D18D-4DAF-8524-8DD61DA4205F}" type="presParOf" srcId="{16E1C184-3F3E-4EBF-B1A8-72D7976082AF}" destId="{266E7737-93B7-4D25-8495-EDB2CD7BD95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DFF66-0CEF-47F2-B481-864894C4CD9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FE8BF5-919A-4CDC-91BC-5FD58B20A12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Reference</a:t>
          </a:r>
        </a:p>
      </dgm:t>
    </dgm:pt>
    <dgm:pt modelId="{32A1BE86-580C-4410-89E7-D5291676322E}" type="parTrans" cxnId="{B9D84013-86AE-4B54-8790-947919509A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15D17-BE49-4816-95ED-4AA71590D174}" type="sibTrans" cxnId="{B9D84013-86AE-4B54-8790-947919509A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0A716-71F6-4A35-A06B-860AF4D563F0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Ms. Mymoena Londt</a:t>
          </a:r>
        </a:p>
      </dgm:t>
    </dgm:pt>
    <dgm:pt modelId="{B5C33060-F323-4369-8175-1088708D1579}" type="parTrans" cxnId="{0FFB505B-B5EB-4C27-A6A1-525B9D4F9CF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6838E-9E7E-4D56-984E-74671D791AAA}" type="sibTrans" cxnId="{0FFB505B-B5EB-4C27-A6A1-525B9D4F9CF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79EBD-BDD5-4CAC-9219-5AA67E6ADD4B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Full reference service </a:t>
          </a:r>
        </a:p>
      </dgm:t>
    </dgm:pt>
    <dgm:pt modelId="{4E400999-BBFF-4F55-ABC1-BAAFD49CCE01}" type="parTrans" cxnId="{9AEC0375-4CD6-493E-B230-71895188255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58251-18DB-4C04-B9E4-49823A676986}" type="sibTrans" cxnId="{9AEC0375-4CD6-493E-B230-71895188255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FDD9C-E33A-4EB4-97CC-B5061AC940F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Processing and Indexing</a:t>
          </a:r>
        </a:p>
      </dgm:t>
    </dgm:pt>
    <dgm:pt modelId="{C9C112E4-FDD5-4675-BB91-049B5947B11E}" type="parTrans" cxnId="{0051866E-0FF9-4C99-9632-F16F4455CB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BCC93-C6C4-4919-AE37-44A369F4DD03}" type="sibTrans" cxnId="{0051866E-0FF9-4C99-9632-F16F4455CB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6E07D-E41C-44B6-9AE3-A2399EE74C48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Ms. Neliswa Madakana</a:t>
          </a:r>
        </a:p>
      </dgm:t>
    </dgm:pt>
    <dgm:pt modelId="{9329D9DC-43A8-4648-BB99-6E67494C8247}" type="parTrans" cxnId="{7BEE6386-EF01-43DF-A09E-C3D358DC45A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B33BE-CA55-4CF8-82CF-2CF130DCE80C}" type="sibTrans" cxnId="{7BEE6386-EF01-43DF-A09E-C3D358DC45A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40B3-DEA4-4AC9-B8EA-C56E605129E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Acquisitions</a:t>
          </a:r>
        </a:p>
      </dgm:t>
    </dgm:pt>
    <dgm:pt modelId="{889971E3-E4BC-4195-9F2F-39FE2FD9680C}" type="parTrans" cxnId="{465505F9-FC7A-43A5-B3AE-1DCDC02FBFB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FA435-8BFD-4CF1-922D-99F24B5834E1}" type="sibTrans" cxnId="{465505F9-FC7A-43A5-B3AE-1DCDC02FBFB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6FD94-6B38-447D-BF83-BD02BAC9B07E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Mr. Tony Chawuke</a:t>
          </a:r>
        </a:p>
      </dgm:t>
    </dgm:pt>
    <dgm:pt modelId="{F9993F9A-AB62-4631-9366-E574AE0BDF7D}" type="parTrans" cxnId="{10B8A5A5-3F54-41C9-8837-0F399159166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69BC3-0B3F-4FEB-8366-C908DC3ED216}" type="sibTrans" cxnId="{10B8A5A5-3F54-41C9-8837-0F399159166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E53B5-2EF7-401E-86DB-CC1015C7F856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Rare &amp; Historical </a:t>
          </a:r>
        </a:p>
      </dgm:t>
    </dgm:pt>
    <dgm:pt modelId="{DDB5A50C-BECC-41FE-9081-960A4E853408}" type="parTrans" cxnId="{AC286CA2-D0DF-4DF3-B8B5-6CE453E2BF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C1487-B646-49D6-973B-72B99775CD8A}" type="sibTrans" cxnId="{AC286CA2-D0DF-4DF3-B8B5-6CE453E2BF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D6CAD-1CED-4DA4-AA5E-A2F1687C7F7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Library catalogue</a:t>
          </a:r>
        </a:p>
      </dgm:t>
    </dgm:pt>
    <dgm:pt modelId="{6A7438E2-C3FB-46AF-B637-DA157FC89B6C}" type="parTrans" cxnId="{CB04674B-6406-4585-B2C0-44DFFA284CA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AE37B-4A16-4476-B834-6BEA537C92CB}" type="sibTrans" cxnId="{CB04674B-6406-4585-B2C0-44DFFA284CA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F0612-22A4-4981-B7E5-23ADD952703C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Build library collection (library books, on-line databases, periodicals, publications, electronic newspapers) – aligned to core business of Parliament</a:t>
          </a:r>
        </a:p>
      </dgm:t>
    </dgm:pt>
    <dgm:pt modelId="{C5AAAEB5-9FAC-45D2-9FDF-02CECB58E59E}" type="parTrans" cxnId="{90029E45-8933-4A9D-A151-6BA14925177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987447-237B-40E2-89CA-E996517AC813}" type="sibTrans" cxnId="{90029E45-8933-4A9D-A151-6BA14925177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AF402-FEEE-4FE9-8737-82DDC2941964}">
      <dgm:prSet phldrT="[Text]" custT="1"/>
      <dgm:spPr/>
      <dgm:t>
        <a:bodyPr/>
        <a:lstStyle/>
        <a:p>
          <a:r>
            <a:rPr lang="en-ZA" sz="1600" b="0" dirty="0">
              <a:latin typeface="Arial" panose="020B0604020202020204" pitchFamily="34" charset="0"/>
              <a:cs typeface="Arial" panose="020B0604020202020204" pitchFamily="34" charset="0"/>
            </a:rPr>
            <a:t>Extensive special collections of rare books, artworks, historical maps, manuscripts, photographs and other materials and artefacts.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1C8CF-2FF9-4BE6-B194-8B50F340E777}" type="parTrans" cxnId="{A41EA078-F06A-4ED9-A255-96153EF99CF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FF8E7-FF97-4868-A956-EDD37DEB786F}" type="sibTrans" cxnId="{A41EA078-F06A-4ED9-A255-96153EF99CF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0D9E9-7E6C-4D99-A527-E1D1B9672DAE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Ms. Linda Ngaleka</a:t>
          </a:r>
        </a:p>
      </dgm:t>
    </dgm:pt>
    <dgm:pt modelId="{8BC9D4E1-BC3D-4E3D-9E47-BF875FE89719}" type="parTrans" cxnId="{E13805A9-6DC9-43A4-9094-4BC2DEB5727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9FCA5-9969-436A-B468-3C8999478076}" type="sibTrans" cxnId="{E13805A9-6DC9-43A4-9094-4BC2DEB5727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44636-657A-4162-9234-BBA4B21D1852}">
      <dgm:prSet phldrT="[Text]" custT="1"/>
      <dgm:spPr/>
      <dgm:t>
        <a:bodyPr/>
        <a:lstStyle/>
        <a:p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CD8F4-9C0B-402F-B36B-BF9EBBBFC9CB}" type="parTrans" cxnId="{13C39709-855D-4677-8C89-1A945BCB58D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EB8CC-A8CB-44DF-8263-119588B940C1}" type="sibTrans" cxnId="{13C39709-855D-4677-8C89-1A945BCB58D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B00C6-8DCA-4743-B2A0-4A421840EA8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Reference and research queries</a:t>
          </a:r>
        </a:p>
      </dgm:t>
    </dgm:pt>
    <dgm:pt modelId="{B59AD2D1-F804-42B8-A63E-28FDA7AD3CFE}" type="parTrans" cxnId="{2318C6BD-CF06-4CF3-87C5-BED7F7E1DC0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B7418-B4B5-4F6D-8146-50AB4D9F1541}" type="sibTrans" cxnId="{2318C6BD-CF06-4CF3-87C5-BED7F7E1DC0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2C66D-52FC-4486-AB38-CB43CDCBA42F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Inter-Library loans</a:t>
          </a:r>
        </a:p>
      </dgm:t>
    </dgm:pt>
    <dgm:pt modelId="{CBC0CCE9-8FE9-4254-9CA5-3FFD5C044A91}" type="parTrans" cxnId="{9C03CF8C-0802-4567-99AB-A6FDBFE6CC08}">
      <dgm:prSet/>
      <dgm:spPr/>
      <dgm:t>
        <a:bodyPr/>
        <a:lstStyle/>
        <a:p>
          <a:endParaRPr lang="en-ZA"/>
        </a:p>
      </dgm:t>
    </dgm:pt>
    <dgm:pt modelId="{D62BC3C9-CE37-4F04-9098-A1F7E338D910}" type="sibTrans" cxnId="{9C03CF8C-0802-4567-99AB-A6FDBFE6CC08}">
      <dgm:prSet/>
      <dgm:spPr/>
      <dgm:t>
        <a:bodyPr/>
        <a:lstStyle/>
        <a:p>
          <a:endParaRPr lang="en-ZA"/>
        </a:p>
      </dgm:t>
    </dgm:pt>
    <dgm:pt modelId="{16E1C184-3F3E-4EBF-B1A8-72D7976082AF}" type="pres">
      <dgm:prSet presAssocID="{D33DFF66-0CEF-47F2-B481-864894C4CD9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CB4F2C6-1058-4238-BAEB-BD7F27885856}" type="pres">
      <dgm:prSet presAssocID="{15FE8BF5-919A-4CDC-91BC-5FD58B20A12F}" presName="composite" presStyleCnt="0"/>
      <dgm:spPr/>
    </dgm:pt>
    <dgm:pt modelId="{F51D75A5-87A1-477E-98EB-F2FB364161F3}" type="pres">
      <dgm:prSet presAssocID="{15FE8BF5-919A-4CDC-91BC-5FD58B20A12F}" presName="FirstChild" presStyleLbl="revTx" presStyleIdx="0" presStyleCnt="8" custScaleX="51719" custLinFactNeighborX="-7418" custLinFactNeighborY="-216">
        <dgm:presLayoutVars>
          <dgm:chMax val="0"/>
          <dgm:chPref val="0"/>
          <dgm:bulletEnabled val="1"/>
        </dgm:presLayoutVars>
      </dgm:prSet>
      <dgm:spPr/>
    </dgm:pt>
    <dgm:pt modelId="{400E9F77-A2F3-42D0-84F2-F24262BBACC1}" type="pres">
      <dgm:prSet presAssocID="{15FE8BF5-919A-4CDC-91BC-5FD58B20A12F}" presName="Parent" presStyleLbl="alignNode1" presStyleIdx="0" presStyleCnt="4" custScaleX="159625" custLinFactNeighborX="14906" custLinFactNeighborY="-216">
        <dgm:presLayoutVars>
          <dgm:chMax val="3"/>
          <dgm:chPref val="3"/>
          <dgm:bulletEnabled val="1"/>
        </dgm:presLayoutVars>
      </dgm:prSet>
      <dgm:spPr/>
    </dgm:pt>
    <dgm:pt modelId="{C06EC18F-9E03-4C23-AA04-6D62676A658A}" type="pres">
      <dgm:prSet presAssocID="{15FE8BF5-919A-4CDC-91BC-5FD58B20A12F}" presName="Accent" presStyleLbl="parChTrans1D1" presStyleIdx="0" presStyleCnt="4" custLinFactNeighborX="-3585"/>
      <dgm:spPr/>
    </dgm:pt>
    <dgm:pt modelId="{26D38413-D04B-4872-942C-A5694D1742DB}" type="pres">
      <dgm:prSet presAssocID="{15FE8BF5-919A-4CDC-91BC-5FD58B20A12F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EC453865-7407-4AE7-A373-06CEA768F364}" type="pres">
      <dgm:prSet presAssocID="{38015D17-BE49-4816-95ED-4AA71590D174}" presName="sibTrans" presStyleCnt="0"/>
      <dgm:spPr/>
    </dgm:pt>
    <dgm:pt modelId="{2A4B573B-4EF1-4D3D-A89C-3EE3AF8ED320}" type="pres">
      <dgm:prSet presAssocID="{D23FDD9C-E33A-4EB4-97CC-B5061AC940FB}" presName="composite" presStyleCnt="0"/>
      <dgm:spPr/>
    </dgm:pt>
    <dgm:pt modelId="{857E19A3-B35A-4319-8254-38841BC414C7}" type="pres">
      <dgm:prSet presAssocID="{D23FDD9C-E33A-4EB4-97CC-B5061AC940FB}" presName="FirstChild" presStyleLbl="revTx" presStyleIdx="2" presStyleCnt="8" custScaleX="54200" custLinFactNeighborX="-5563" custLinFactNeighborY="-7000">
        <dgm:presLayoutVars>
          <dgm:chMax val="0"/>
          <dgm:chPref val="0"/>
          <dgm:bulletEnabled val="1"/>
        </dgm:presLayoutVars>
      </dgm:prSet>
      <dgm:spPr/>
    </dgm:pt>
    <dgm:pt modelId="{31007AC5-3375-443C-9EC4-3C0FAE7ED5A5}" type="pres">
      <dgm:prSet presAssocID="{D23FDD9C-E33A-4EB4-97CC-B5061AC940FB}" presName="Parent" presStyleLbl="alignNode1" presStyleIdx="1" presStyleCnt="4" custScaleX="160712" custLinFactNeighborX="15178" custLinFactNeighborY="-2333">
        <dgm:presLayoutVars>
          <dgm:chMax val="3"/>
          <dgm:chPref val="3"/>
          <dgm:bulletEnabled val="1"/>
        </dgm:presLayoutVars>
      </dgm:prSet>
      <dgm:spPr/>
    </dgm:pt>
    <dgm:pt modelId="{7AA6C5CD-72F3-48C9-A67D-0E6F79C83347}" type="pres">
      <dgm:prSet presAssocID="{D23FDD9C-E33A-4EB4-97CC-B5061AC940FB}" presName="Accent" presStyleLbl="parChTrans1D1" presStyleIdx="1" presStyleCnt="4" custLinFactNeighborX="-3946"/>
      <dgm:spPr/>
    </dgm:pt>
    <dgm:pt modelId="{28AC161E-2975-47E5-A204-DAA7DBB57798}" type="pres">
      <dgm:prSet presAssocID="{D23FDD9C-E33A-4EB4-97CC-B5061AC940FB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CFA34119-5F88-413B-8C18-51A3D93CDD0F}" type="pres">
      <dgm:prSet presAssocID="{B78BCC93-C6C4-4919-AE37-44A369F4DD03}" presName="sibTrans" presStyleCnt="0"/>
      <dgm:spPr/>
    </dgm:pt>
    <dgm:pt modelId="{79CEDF04-92D9-4387-8551-675D7183738F}" type="pres">
      <dgm:prSet presAssocID="{766240B3-DEA4-4AC9-B8EA-C56E605129E1}" presName="composite" presStyleCnt="0"/>
      <dgm:spPr/>
    </dgm:pt>
    <dgm:pt modelId="{04D965AE-E23C-458D-9318-57D564411E8D}" type="pres">
      <dgm:prSet presAssocID="{766240B3-DEA4-4AC9-B8EA-C56E605129E1}" presName="FirstChild" presStyleLbl="revTx" presStyleIdx="4" presStyleCnt="8" custScaleX="55208" custLinFactNeighborX="-5563" custLinFactNeighborY="4667">
        <dgm:presLayoutVars>
          <dgm:chMax val="0"/>
          <dgm:chPref val="0"/>
          <dgm:bulletEnabled val="1"/>
        </dgm:presLayoutVars>
      </dgm:prSet>
      <dgm:spPr/>
    </dgm:pt>
    <dgm:pt modelId="{90AA7823-3FDE-4302-913A-7D3CFFB5ACC1}" type="pres">
      <dgm:prSet presAssocID="{766240B3-DEA4-4AC9-B8EA-C56E605129E1}" presName="Parent" presStyleLbl="alignNode1" presStyleIdx="2" presStyleCnt="4" custScaleX="163047" custLinFactNeighborX="15762" custLinFactNeighborY="2334">
        <dgm:presLayoutVars>
          <dgm:chMax val="3"/>
          <dgm:chPref val="3"/>
          <dgm:bulletEnabled val="1"/>
        </dgm:presLayoutVars>
      </dgm:prSet>
      <dgm:spPr/>
    </dgm:pt>
    <dgm:pt modelId="{4CDC794D-1ED8-4831-B89B-CEEFD4616E9B}" type="pres">
      <dgm:prSet presAssocID="{766240B3-DEA4-4AC9-B8EA-C56E605129E1}" presName="Accent" presStyleLbl="parChTrans1D1" presStyleIdx="2" presStyleCnt="4" custLinFactNeighborX="-4098" custLinFactNeighborY="25917"/>
      <dgm:spPr/>
    </dgm:pt>
    <dgm:pt modelId="{266E7737-93B7-4D25-8495-EDB2CD7BD95A}" type="pres">
      <dgm:prSet presAssocID="{766240B3-DEA4-4AC9-B8EA-C56E605129E1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586C5A6D-E46C-4C51-B889-7997AFA8BD68}" type="pres">
      <dgm:prSet presAssocID="{522FA435-8BFD-4CF1-922D-99F24B5834E1}" presName="sibTrans" presStyleCnt="0"/>
      <dgm:spPr/>
    </dgm:pt>
    <dgm:pt modelId="{C0EC6CFF-584D-4DC4-9200-E3B460050A8D}" type="pres">
      <dgm:prSet presAssocID="{D0CE53B5-2EF7-401E-86DB-CC1015C7F856}" presName="composite" presStyleCnt="0"/>
      <dgm:spPr/>
    </dgm:pt>
    <dgm:pt modelId="{41AFFCFB-6CB3-4267-BBAE-316E9EEF395C}" type="pres">
      <dgm:prSet presAssocID="{D0CE53B5-2EF7-401E-86DB-CC1015C7F856}" presName="FirstChild" presStyleLbl="revTx" presStyleIdx="6" presStyleCnt="8" custScaleX="52110" custLinFactNeighborX="-7418" custLinFactNeighborY="-2333">
        <dgm:presLayoutVars>
          <dgm:chMax val="0"/>
          <dgm:chPref val="0"/>
          <dgm:bulletEnabled val="1"/>
        </dgm:presLayoutVars>
      </dgm:prSet>
      <dgm:spPr/>
    </dgm:pt>
    <dgm:pt modelId="{42642A1F-8581-475E-AEE6-8F72A51C8DF8}" type="pres">
      <dgm:prSet presAssocID="{D0CE53B5-2EF7-401E-86DB-CC1015C7F856}" presName="Parent" presStyleLbl="alignNode1" presStyleIdx="3" presStyleCnt="4" custScaleX="162873" custLinFactNeighborX="14616">
        <dgm:presLayoutVars>
          <dgm:chMax val="3"/>
          <dgm:chPref val="3"/>
          <dgm:bulletEnabled val="1"/>
        </dgm:presLayoutVars>
      </dgm:prSet>
      <dgm:spPr/>
    </dgm:pt>
    <dgm:pt modelId="{6CAED038-32D9-4828-9D91-EBE7D46442C9}" type="pres">
      <dgm:prSet presAssocID="{D0CE53B5-2EF7-401E-86DB-CC1015C7F856}" presName="Accent" presStyleLbl="parChTrans1D1" presStyleIdx="3" presStyleCnt="4" custLinFactNeighborX="-4087"/>
      <dgm:spPr/>
    </dgm:pt>
    <dgm:pt modelId="{4369E820-C7DD-4D56-8685-F0457506A863}" type="pres">
      <dgm:prSet presAssocID="{D0CE53B5-2EF7-401E-86DB-CC1015C7F856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AA1F5204-5BAD-4A24-8E91-A77D82CB322B}" type="presOf" srcId="{766240B3-DEA4-4AC9-B8EA-C56E605129E1}" destId="{90AA7823-3FDE-4302-913A-7D3CFFB5ACC1}" srcOrd="0" destOrd="0" presId="urn:microsoft.com/office/officeart/2011/layout/TabList"/>
    <dgm:cxn modelId="{1C27FB08-B607-4EC9-8054-F4223B12D55C}" type="presOf" srcId="{15FE8BF5-919A-4CDC-91BC-5FD58B20A12F}" destId="{400E9F77-A2F3-42D0-84F2-F24262BBACC1}" srcOrd="0" destOrd="0" presId="urn:microsoft.com/office/officeart/2011/layout/TabList"/>
    <dgm:cxn modelId="{13C39709-855D-4677-8C89-1A945BCB58D4}" srcId="{766240B3-DEA4-4AC9-B8EA-C56E605129E1}" destId="{0E844636-657A-4162-9234-BBA4B21D1852}" srcOrd="2" destOrd="0" parTransId="{BF0CD8F4-9C0B-402F-B36B-BF9EBBBFC9CB}" sibTransId="{9B7EB8CC-A8CB-44DF-8263-119588B940C1}"/>
    <dgm:cxn modelId="{B9D84013-86AE-4B54-8790-947919509A88}" srcId="{D33DFF66-0CEF-47F2-B481-864894C4CD97}" destId="{15FE8BF5-919A-4CDC-91BC-5FD58B20A12F}" srcOrd="0" destOrd="0" parTransId="{32A1BE86-580C-4410-89E7-D5291676322E}" sibTransId="{38015D17-BE49-4816-95ED-4AA71590D174}"/>
    <dgm:cxn modelId="{67DB4313-D1B6-44FC-90C5-A49E61189C49}" type="presOf" srcId="{0E844636-657A-4162-9234-BBA4B21D1852}" destId="{266E7737-93B7-4D25-8495-EDB2CD7BD95A}" srcOrd="0" destOrd="1" presId="urn:microsoft.com/office/officeart/2011/layout/TabList"/>
    <dgm:cxn modelId="{0ABC2C15-7C79-4E7D-89C9-ADAEDDB05E3C}" type="presOf" srcId="{1342C66D-52FC-4486-AB38-CB43CDCBA42F}" destId="{26D38413-D04B-4872-942C-A5694D1742DB}" srcOrd="0" destOrd="1" presId="urn:microsoft.com/office/officeart/2011/layout/TabList"/>
    <dgm:cxn modelId="{A0AF5818-F5F7-4E8B-B667-3FFCA4FBFB28}" type="presOf" srcId="{0C7F0612-22A4-4981-B7E5-23ADD952703C}" destId="{266E7737-93B7-4D25-8495-EDB2CD7BD95A}" srcOrd="0" destOrd="0" presId="urn:microsoft.com/office/officeart/2011/layout/TabList"/>
    <dgm:cxn modelId="{BE7AA51F-71F3-4AC2-8218-9ACAA652E5D1}" type="presOf" srcId="{D0CE53B5-2EF7-401E-86DB-CC1015C7F856}" destId="{42642A1F-8581-475E-AEE6-8F72A51C8DF8}" srcOrd="0" destOrd="0" presId="urn:microsoft.com/office/officeart/2011/layout/TabList"/>
    <dgm:cxn modelId="{457A4525-C950-49C5-A389-CD17799155D1}" type="presOf" srcId="{B4B6E07D-E41C-44B6-9AE3-A2399EE74C48}" destId="{857E19A3-B35A-4319-8254-38841BC414C7}" srcOrd="0" destOrd="0" presId="urn:microsoft.com/office/officeart/2011/layout/TabList"/>
    <dgm:cxn modelId="{FCEAAF35-A255-4E69-B348-EB32FC80BEED}" type="presOf" srcId="{B186FD94-6B38-447D-BF83-BD02BAC9B07E}" destId="{04D965AE-E23C-458D-9318-57D564411E8D}" srcOrd="0" destOrd="0" presId="urn:microsoft.com/office/officeart/2011/layout/TabList"/>
    <dgm:cxn modelId="{0FFB505B-B5EB-4C27-A6A1-525B9D4F9CFE}" srcId="{15FE8BF5-919A-4CDC-91BC-5FD58B20A12F}" destId="{0C40A716-71F6-4A35-A06B-860AF4D563F0}" srcOrd="0" destOrd="0" parTransId="{B5C33060-F323-4369-8175-1088708D1579}" sibTransId="{5F56838E-9E7E-4D56-984E-74671D791AAA}"/>
    <dgm:cxn modelId="{90029E45-8933-4A9D-A151-6BA149251770}" srcId="{766240B3-DEA4-4AC9-B8EA-C56E605129E1}" destId="{0C7F0612-22A4-4981-B7E5-23ADD952703C}" srcOrd="1" destOrd="0" parTransId="{C5AAAEB5-9FAC-45D2-9FDF-02CECB58E59E}" sibTransId="{A0987447-237B-40E2-89CA-E996517AC813}"/>
    <dgm:cxn modelId="{115E546A-147A-4687-9FD5-D6AED52E70FC}" type="presOf" srcId="{2240D9E9-7E6C-4D99-A527-E1D1B9672DAE}" destId="{41AFFCFB-6CB3-4267-BBAE-316E9EEF395C}" srcOrd="0" destOrd="0" presId="urn:microsoft.com/office/officeart/2011/layout/TabList"/>
    <dgm:cxn modelId="{CB04674B-6406-4585-B2C0-44DFFA284CAE}" srcId="{D23FDD9C-E33A-4EB4-97CC-B5061AC940FB}" destId="{A54D6CAD-1CED-4DA4-AA5E-A2F1687C7F75}" srcOrd="1" destOrd="0" parTransId="{6A7438E2-C3FB-46AF-B637-DA157FC89B6C}" sibTransId="{A67AE37B-4A16-4476-B834-6BEA537C92CB}"/>
    <dgm:cxn modelId="{0051866E-0FF9-4C99-9632-F16F4455CBDD}" srcId="{D33DFF66-0CEF-47F2-B481-864894C4CD97}" destId="{D23FDD9C-E33A-4EB4-97CC-B5061AC940FB}" srcOrd="1" destOrd="0" parTransId="{C9C112E4-FDD5-4675-BB91-049B5947B11E}" sibTransId="{B78BCC93-C6C4-4919-AE37-44A369F4DD03}"/>
    <dgm:cxn modelId="{C99CD553-0063-4CD2-85C3-B5B89ECBBE2F}" type="presOf" srcId="{744B00C6-8DCA-4743-B2A0-4A421840EA86}" destId="{4369E820-C7DD-4D56-8685-F0457506A863}" srcOrd="0" destOrd="1" presId="urn:microsoft.com/office/officeart/2011/layout/TabList"/>
    <dgm:cxn modelId="{9AEC0375-4CD6-493E-B230-71895188255F}" srcId="{15FE8BF5-919A-4CDC-91BC-5FD58B20A12F}" destId="{8D479EBD-BDD5-4CAC-9219-5AA67E6ADD4B}" srcOrd="1" destOrd="0" parTransId="{4E400999-BBFF-4F55-ABC1-BAAFD49CCE01}" sibTransId="{DAD58251-18DB-4C04-B9E4-49823A676986}"/>
    <dgm:cxn modelId="{A41EA078-F06A-4ED9-A255-96153EF99CFF}" srcId="{D0CE53B5-2EF7-401E-86DB-CC1015C7F856}" destId="{CBDAF402-FEEE-4FE9-8737-82DDC2941964}" srcOrd="1" destOrd="0" parTransId="{2DD1C8CF-2FF9-4BE6-B194-8B50F340E777}" sibTransId="{CADFF8E7-FF97-4868-A956-EDD37DEB786F}"/>
    <dgm:cxn modelId="{74E42C7B-D981-46AC-A449-8D638592FEA1}" type="presOf" srcId="{0C40A716-71F6-4A35-A06B-860AF4D563F0}" destId="{F51D75A5-87A1-477E-98EB-F2FB364161F3}" srcOrd="0" destOrd="0" presId="urn:microsoft.com/office/officeart/2011/layout/TabList"/>
    <dgm:cxn modelId="{C8C6D17C-395C-4E5E-BD1A-E77D7CD01851}" type="presOf" srcId="{CBDAF402-FEEE-4FE9-8737-82DDC2941964}" destId="{4369E820-C7DD-4D56-8685-F0457506A863}" srcOrd="0" destOrd="0" presId="urn:microsoft.com/office/officeart/2011/layout/TabList"/>
    <dgm:cxn modelId="{FDC88181-BC86-43DA-B858-D40FDF9E23FE}" type="presOf" srcId="{D33DFF66-0CEF-47F2-B481-864894C4CD97}" destId="{16E1C184-3F3E-4EBF-B1A8-72D7976082AF}" srcOrd="0" destOrd="0" presId="urn:microsoft.com/office/officeart/2011/layout/TabList"/>
    <dgm:cxn modelId="{7BEE6386-EF01-43DF-A09E-C3D358DC45AB}" srcId="{D23FDD9C-E33A-4EB4-97CC-B5061AC940FB}" destId="{B4B6E07D-E41C-44B6-9AE3-A2399EE74C48}" srcOrd="0" destOrd="0" parTransId="{9329D9DC-43A8-4648-BB99-6E67494C8247}" sibTransId="{72EB33BE-CA55-4CF8-82CF-2CF130DCE80C}"/>
    <dgm:cxn modelId="{9C03CF8C-0802-4567-99AB-A6FDBFE6CC08}" srcId="{15FE8BF5-919A-4CDC-91BC-5FD58B20A12F}" destId="{1342C66D-52FC-4486-AB38-CB43CDCBA42F}" srcOrd="2" destOrd="0" parTransId="{CBC0CCE9-8FE9-4254-9CA5-3FFD5C044A91}" sibTransId="{D62BC3C9-CE37-4F04-9098-A1F7E338D910}"/>
    <dgm:cxn modelId="{5C4FDC8E-A037-4ADE-B848-6C166DF5A888}" type="presOf" srcId="{8D479EBD-BDD5-4CAC-9219-5AA67E6ADD4B}" destId="{26D38413-D04B-4872-942C-A5694D1742DB}" srcOrd="0" destOrd="0" presId="urn:microsoft.com/office/officeart/2011/layout/TabList"/>
    <dgm:cxn modelId="{1B164E9C-A41D-48F2-8A4A-7E433238547C}" type="presOf" srcId="{A54D6CAD-1CED-4DA4-AA5E-A2F1687C7F75}" destId="{28AC161E-2975-47E5-A204-DAA7DBB57798}" srcOrd="0" destOrd="0" presId="urn:microsoft.com/office/officeart/2011/layout/TabList"/>
    <dgm:cxn modelId="{AC286CA2-D0DF-4DF3-B8B5-6CE453E2BFDD}" srcId="{D33DFF66-0CEF-47F2-B481-864894C4CD97}" destId="{D0CE53B5-2EF7-401E-86DB-CC1015C7F856}" srcOrd="3" destOrd="0" parTransId="{DDB5A50C-BECC-41FE-9081-960A4E853408}" sibTransId="{06BC1487-B646-49D6-973B-72B99775CD8A}"/>
    <dgm:cxn modelId="{50079CA5-F8CA-4A01-BE9B-28217E055EC8}" type="presOf" srcId="{D23FDD9C-E33A-4EB4-97CC-B5061AC940FB}" destId="{31007AC5-3375-443C-9EC4-3C0FAE7ED5A5}" srcOrd="0" destOrd="0" presId="urn:microsoft.com/office/officeart/2011/layout/TabList"/>
    <dgm:cxn modelId="{10B8A5A5-3F54-41C9-8837-0F399159166A}" srcId="{766240B3-DEA4-4AC9-B8EA-C56E605129E1}" destId="{B186FD94-6B38-447D-BF83-BD02BAC9B07E}" srcOrd="0" destOrd="0" parTransId="{F9993F9A-AB62-4631-9366-E574AE0BDF7D}" sibTransId="{71969BC3-0B3F-4FEB-8366-C908DC3ED216}"/>
    <dgm:cxn modelId="{E13805A9-6DC9-43A4-9094-4BC2DEB57272}" srcId="{D0CE53B5-2EF7-401E-86DB-CC1015C7F856}" destId="{2240D9E9-7E6C-4D99-A527-E1D1B9672DAE}" srcOrd="0" destOrd="0" parTransId="{8BC9D4E1-BC3D-4E3D-9E47-BF875FE89719}" sibTransId="{0D59FCA5-9969-436A-B468-3C8999478076}"/>
    <dgm:cxn modelId="{2318C6BD-CF06-4CF3-87C5-BED7F7E1DC06}" srcId="{D0CE53B5-2EF7-401E-86DB-CC1015C7F856}" destId="{744B00C6-8DCA-4743-B2A0-4A421840EA86}" srcOrd="2" destOrd="0" parTransId="{B59AD2D1-F804-42B8-A63E-28FDA7AD3CFE}" sibTransId="{348B7418-B4B5-4F6D-8146-50AB4D9F1541}"/>
    <dgm:cxn modelId="{465505F9-FC7A-43A5-B3AE-1DCDC02FBFBD}" srcId="{D33DFF66-0CEF-47F2-B481-864894C4CD97}" destId="{766240B3-DEA4-4AC9-B8EA-C56E605129E1}" srcOrd="2" destOrd="0" parTransId="{889971E3-E4BC-4195-9F2F-39FE2FD9680C}" sibTransId="{522FA435-8BFD-4CF1-922D-99F24B5834E1}"/>
    <dgm:cxn modelId="{34026094-FE89-4EAE-8789-27A16F0F0B5B}" type="presParOf" srcId="{16E1C184-3F3E-4EBF-B1A8-72D7976082AF}" destId="{0CB4F2C6-1058-4238-BAEB-BD7F27885856}" srcOrd="0" destOrd="0" presId="urn:microsoft.com/office/officeart/2011/layout/TabList"/>
    <dgm:cxn modelId="{CA501FED-4596-4A9F-8B54-14292C12FDE6}" type="presParOf" srcId="{0CB4F2C6-1058-4238-BAEB-BD7F27885856}" destId="{F51D75A5-87A1-477E-98EB-F2FB364161F3}" srcOrd="0" destOrd="0" presId="urn:microsoft.com/office/officeart/2011/layout/TabList"/>
    <dgm:cxn modelId="{5D7ED4F9-A2CF-40B8-8BB5-9596C53C84E0}" type="presParOf" srcId="{0CB4F2C6-1058-4238-BAEB-BD7F27885856}" destId="{400E9F77-A2F3-42D0-84F2-F24262BBACC1}" srcOrd="1" destOrd="0" presId="urn:microsoft.com/office/officeart/2011/layout/TabList"/>
    <dgm:cxn modelId="{9B7B513F-31DE-4EE0-86DF-B906F0F2316A}" type="presParOf" srcId="{0CB4F2C6-1058-4238-BAEB-BD7F27885856}" destId="{C06EC18F-9E03-4C23-AA04-6D62676A658A}" srcOrd="2" destOrd="0" presId="urn:microsoft.com/office/officeart/2011/layout/TabList"/>
    <dgm:cxn modelId="{2ACC5015-6E37-4FF6-A87D-4031FDB3D451}" type="presParOf" srcId="{16E1C184-3F3E-4EBF-B1A8-72D7976082AF}" destId="{26D38413-D04B-4872-942C-A5694D1742DB}" srcOrd="1" destOrd="0" presId="urn:microsoft.com/office/officeart/2011/layout/TabList"/>
    <dgm:cxn modelId="{8B599E92-22D2-4537-A017-0CC1EF106E58}" type="presParOf" srcId="{16E1C184-3F3E-4EBF-B1A8-72D7976082AF}" destId="{EC453865-7407-4AE7-A373-06CEA768F364}" srcOrd="2" destOrd="0" presId="urn:microsoft.com/office/officeart/2011/layout/TabList"/>
    <dgm:cxn modelId="{CE969DDB-3306-43B7-BC17-83C4A69513C3}" type="presParOf" srcId="{16E1C184-3F3E-4EBF-B1A8-72D7976082AF}" destId="{2A4B573B-4EF1-4D3D-A89C-3EE3AF8ED320}" srcOrd="3" destOrd="0" presId="urn:microsoft.com/office/officeart/2011/layout/TabList"/>
    <dgm:cxn modelId="{E0E00148-F7DF-485B-A7DD-F8528B3C69DA}" type="presParOf" srcId="{2A4B573B-4EF1-4D3D-A89C-3EE3AF8ED320}" destId="{857E19A3-B35A-4319-8254-38841BC414C7}" srcOrd="0" destOrd="0" presId="urn:microsoft.com/office/officeart/2011/layout/TabList"/>
    <dgm:cxn modelId="{487A8907-F257-4DB9-B82A-1C9FDD1E14BF}" type="presParOf" srcId="{2A4B573B-4EF1-4D3D-A89C-3EE3AF8ED320}" destId="{31007AC5-3375-443C-9EC4-3C0FAE7ED5A5}" srcOrd="1" destOrd="0" presId="urn:microsoft.com/office/officeart/2011/layout/TabList"/>
    <dgm:cxn modelId="{7ABA30D6-1350-4C6B-91E3-BB0C2D2B4803}" type="presParOf" srcId="{2A4B573B-4EF1-4D3D-A89C-3EE3AF8ED320}" destId="{7AA6C5CD-72F3-48C9-A67D-0E6F79C83347}" srcOrd="2" destOrd="0" presId="urn:microsoft.com/office/officeart/2011/layout/TabList"/>
    <dgm:cxn modelId="{AEC4170A-F3AF-4D65-964F-820655959329}" type="presParOf" srcId="{16E1C184-3F3E-4EBF-B1A8-72D7976082AF}" destId="{28AC161E-2975-47E5-A204-DAA7DBB57798}" srcOrd="4" destOrd="0" presId="urn:microsoft.com/office/officeart/2011/layout/TabList"/>
    <dgm:cxn modelId="{9752ADD0-5B4C-407D-A059-872907EA8CEE}" type="presParOf" srcId="{16E1C184-3F3E-4EBF-B1A8-72D7976082AF}" destId="{CFA34119-5F88-413B-8C18-51A3D93CDD0F}" srcOrd="5" destOrd="0" presId="urn:microsoft.com/office/officeart/2011/layout/TabList"/>
    <dgm:cxn modelId="{FB812F70-C3FF-4EDF-94F2-49B45C0D9276}" type="presParOf" srcId="{16E1C184-3F3E-4EBF-B1A8-72D7976082AF}" destId="{79CEDF04-92D9-4387-8551-675D7183738F}" srcOrd="6" destOrd="0" presId="urn:microsoft.com/office/officeart/2011/layout/TabList"/>
    <dgm:cxn modelId="{F852BFBA-435D-4D06-9B0F-606FFE7AD421}" type="presParOf" srcId="{79CEDF04-92D9-4387-8551-675D7183738F}" destId="{04D965AE-E23C-458D-9318-57D564411E8D}" srcOrd="0" destOrd="0" presId="urn:microsoft.com/office/officeart/2011/layout/TabList"/>
    <dgm:cxn modelId="{1DAF9C91-16BA-485E-A4AD-426A01C860A5}" type="presParOf" srcId="{79CEDF04-92D9-4387-8551-675D7183738F}" destId="{90AA7823-3FDE-4302-913A-7D3CFFB5ACC1}" srcOrd="1" destOrd="0" presId="urn:microsoft.com/office/officeart/2011/layout/TabList"/>
    <dgm:cxn modelId="{34E44A3B-06C7-4998-8451-14E428348B62}" type="presParOf" srcId="{79CEDF04-92D9-4387-8551-675D7183738F}" destId="{4CDC794D-1ED8-4831-B89B-CEEFD4616E9B}" srcOrd="2" destOrd="0" presId="urn:microsoft.com/office/officeart/2011/layout/TabList"/>
    <dgm:cxn modelId="{399E6736-6FC4-445B-AA2F-9882F6978335}" type="presParOf" srcId="{16E1C184-3F3E-4EBF-B1A8-72D7976082AF}" destId="{266E7737-93B7-4D25-8495-EDB2CD7BD95A}" srcOrd="7" destOrd="0" presId="urn:microsoft.com/office/officeart/2011/layout/TabList"/>
    <dgm:cxn modelId="{B1FBAFDD-4F20-4D96-9002-54E888C280EB}" type="presParOf" srcId="{16E1C184-3F3E-4EBF-B1A8-72D7976082AF}" destId="{586C5A6D-E46C-4C51-B889-7997AFA8BD68}" srcOrd="8" destOrd="0" presId="urn:microsoft.com/office/officeart/2011/layout/TabList"/>
    <dgm:cxn modelId="{069B5471-503D-4BEC-96EF-8EA56AFD68BE}" type="presParOf" srcId="{16E1C184-3F3E-4EBF-B1A8-72D7976082AF}" destId="{C0EC6CFF-584D-4DC4-9200-E3B460050A8D}" srcOrd="9" destOrd="0" presId="urn:microsoft.com/office/officeart/2011/layout/TabList"/>
    <dgm:cxn modelId="{9D410760-68DA-45B9-B242-CE11FD4D31E5}" type="presParOf" srcId="{C0EC6CFF-584D-4DC4-9200-E3B460050A8D}" destId="{41AFFCFB-6CB3-4267-BBAE-316E9EEF395C}" srcOrd="0" destOrd="0" presId="urn:microsoft.com/office/officeart/2011/layout/TabList"/>
    <dgm:cxn modelId="{9D6A38B1-3E3D-4343-BE00-FEF2574178CB}" type="presParOf" srcId="{C0EC6CFF-584D-4DC4-9200-E3B460050A8D}" destId="{42642A1F-8581-475E-AEE6-8F72A51C8DF8}" srcOrd="1" destOrd="0" presId="urn:microsoft.com/office/officeart/2011/layout/TabList"/>
    <dgm:cxn modelId="{41653D82-1574-4881-9471-6D0DE01570DD}" type="presParOf" srcId="{C0EC6CFF-584D-4DC4-9200-E3B460050A8D}" destId="{6CAED038-32D9-4828-9D91-EBE7D46442C9}" srcOrd="2" destOrd="0" presId="urn:microsoft.com/office/officeart/2011/layout/TabList"/>
    <dgm:cxn modelId="{204A033E-02AA-49C3-9A4C-B724C1E45C6A}" type="presParOf" srcId="{16E1C184-3F3E-4EBF-B1A8-72D7976082AF}" destId="{4369E820-C7DD-4D56-8685-F0457506A863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3DFF66-0CEF-47F2-B481-864894C4CD97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FE8BF5-919A-4CDC-91BC-5FD58B20A12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>
            <a:buFont typeface="+mj-lt"/>
            <a:buNone/>
          </a:pP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Clustered Research Services</a:t>
          </a:r>
        </a:p>
        <a:p>
          <a:pPr algn="ctr">
            <a:buFont typeface="+mj-lt"/>
            <a:buNone/>
          </a:pPr>
          <a:endParaRPr lang="en-US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Education and Recreation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Finance and Public Accounts</a:t>
          </a: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Intergovernmental &amp; Resource Matters</a:t>
          </a: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Justice and Security </a:t>
          </a: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Social Equity </a:t>
          </a: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Social Services and Infrastructure</a:t>
          </a:r>
        </a:p>
        <a:p>
          <a:pPr algn="l">
            <a:buFont typeface="+mj-lt"/>
            <a:buAutoNum type="arabicPeriod"/>
          </a:pP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Trade and Economic Affairs</a:t>
          </a:r>
        </a:p>
        <a:p>
          <a:pPr algn="ctr"/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1BE86-580C-4410-89E7-D5291676322E}" type="parTrans" cxnId="{B9D84013-86AE-4B54-8790-947919509A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15D17-BE49-4816-95ED-4AA71590D174}" type="sibTrans" cxnId="{B9D84013-86AE-4B54-8790-947919509A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0A716-71F6-4A35-A06B-860AF4D563F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Each cluster - 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Senior Researcher 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(head),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33060-F323-4369-8175-1088708D1579}" type="parTrans" cxnId="{0FFB505B-B5EB-4C27-A6A1-525B9D4F9C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6838E-9E7E-4D56-984E-74671D791AAA}" type="sibTrans" cxnId="{0FFB505B-B5EB-4C27-A6A1-525B9D4F9C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DB234-8777-491D-9BD8-EB7A04B37BA6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Serve Members, Committees, senior managers</a:t>
          </a:r>
        </a:p>
      </dgm:t>
    </dgm:pt>
    <dgm:pt modelId="{C98DA9E9-6560-4680-A0AD-82063DF451BE}" type="parTrans" cxnId="{FF344644-BDB0-4E3F-89EB-54CEF7B0C0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25A4D-45A9-4753-B86D-A98343C6D19F}" type="sibTrans" cxnId="{FF344644-BDB0-4E3F-89EB-54CEF7B0C0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549EB-28E7-4F45-A04D-28D4D826456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Annual Seminar </a:t>
          </a:r>
          <a:r>
            <a:rPr lang="en-US" sz="1500" dirty="0" err="1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7CC83-1B7F-4374-8508-DA62D234E5C6}" type="parTrans" cxnId="{58258D7B-8B46-4AC9-8827-C03C57171D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51EB5-92EB-4648-84F1-57E0260329B0}" type="sibTrans" cxnId="{58258D7B-8B46-4AC9-8827-C03C57171D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A5818-57E9-4880-B294-F63523A414D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Research presentations to Committees and other clients</a:t>
          </a:r>
        </a:p>
      </dgm:t>
    </dgm:pt>
    <dgm:pt modelId="{EC5F4F4D-AE51-46C6-A45D-74E75743EDF6}" type="parTrans" cxnId="{A9086CAC-8C47-48A3-84E2-1C83E3474FE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C0518-89D3-4AB6-A23B-FA871A425693}" type="sibTrans" cxnId="{A9086CAC-8C47-48A3-84E2-1C83E3474FE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1AB2B-A601-49F7-92E7-26ED48C1BB3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Bills analyses, budget analyses, issue briefs, in-depth research papers, international benchmarking and comparative reports</a:t>
          </a:r>
        </a:p>
      </dgm:t>
    </dgm:pt>
    <dgm:pt modelId="{78759D2C-F71A-446E-9FC3-7DADC1506482}" type="parTrans" cxnId="{7908EB55-C170-4651-AC89-59F10EB15C2D}">
      <dgm:prSet/>
      <dgm:spPr/>
      <dgm:t>
        <a:bodyPr/>
        <a:lstStyle/>
        <a:p>
          <a:endParaRPr lang="en-ZA"/>
        </a:p>
      </dgm:t>
    </dgm:pt>
    <dgm:pt modelId="{4D1392B0-3BCE-409A-9768-43FC45C85802}" type="sibTrans" cxnId="{7908EB55-C170-4651-AC89-59F10EB15C2D}">
      <dgm:prSet/>
      <dgm:spPr/>
      <dgm:t>
        <a:bodyPr/>
        <a:lstStyle/>
        <a:p>
          <a:endParaRPr lang="en-ZA"/>
        </a:p>
      </dgm:t>
    </dgm:pt>
    <dgm:pt modelId="{F0993ED5-6A4A-4DF3-A268-E7D5FB9F82A4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Support to public hearings, oversight visits, international fora meetings</a:t>
          </a:r>
        </a:p>
      </dgm:t>
    </dgm:pt>
    <dgm:pt modelId="{5FCA742F-CC82-4D69-A59B-593B1229DD85}" type="parTrans" cxnId="{6C71F48C-7D8C-48B0-8879-AC1C4F887EA7}">
      <dgm:prSet/>
      <dgm:spPr/>
      <dgm:t>
        <a:bodyPr/>
        <a:lstStyle/>
        <a:p>
          <a:endParaRPr lang="en-ZA"/>
        </a:p>
      </dgm:t>
    </dgm:pt>
    <dgm:pt modelId="{1EBDD1B2-D1D7-4807-A8AD-0CA508654AC4}" type="sibTrans" cxnId="{6C71F48C-7D8C-48B0-8879-AC1C4F887EA7}">
      <dgm:prSet/>
      <dgm:spPr/>
      <dgm:t>
        <a:bodyPr/>
        <a:lstStyle/>
        <a:p>
          <a:endParaRPr lang="en-ZA"/>
        </a:p>
      </dgm:t>
    </dgm:pt>
    <dgm:pt modelId="{41DD48E7-7DB9-4780-891D-DA2E857B9F9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Support to ad hoc committees and parliamentary projects/</a:t>
          </a:r>
          <a:r>
            <a:rPr lang="en-US" sz="150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08789-D309-4151-A521-2FFB6D81D5C9}" type="parTrans" cxnId="{619FD1F6-AB35-4F55-99C9-6C7C4D40F5BF}">
      <dgm:prSet/>
      <dgm:spPr/>
      <dgm:t>
        <a:bodyPr/>
        <a:lstStyle/>
        <a:p>
          <a:endParaRPr lang="en-ZA"/>
        </a:p>
      </dgm:t>
    </dgm:pt>
    <dgm:pt modelId="{8B8956D7-036E-4F7F-B549-9E24EBFE26F1}" type="sibTrans" cxnId="{619FD1F6-AB35-4F55-99C9-6C7C4D40F5BF}">
      <dgm:prSet/>
      <dgm:spPr/>
      <dgm:t>
        <a:bodyPr/>
        <a:lstStyle/>
        <a:p>
          <a:endParaRPr lang="en-ZA"/>
        </a:p>
      </dgm:t>
    </dgm:pt>
    <dgm:pt modelId="{578E6254-5F38-491C-81E5-AC4B68AEE2BE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Strategic collaborative partnerships</a:t>
          </a:r>
        </a:p>
      </dgm:t>
    </dgm:pt>
    <dgm:pt modelId="{A35758E0-F601-41B8-B5D3-41F78DC31C8A}" type="parTrans" cxnId="{9FE801AE-B513-45C6-905D-CAADA1AA1E09}">
      <dgm:prSet/>
      <dgm:spPr/>
      <dgm:t>
        <a:bodyPr/>
        <a:lstStyle/>
        <a:p>
          <a:endParaRPr lang="en-ZA"/>
        </a:p>
      </dgm:t>
    </dgm:pt>
    <dgm:pt modelId="{8225A48C-26DC-4534-AEF6-9C59413182CD}" type="sibTrans" cxnId="{9FE801AE-B513-45C6-905D-CAADA1AA1E09}">
      <dgm:prSet/>
      <dgm:spPr/>
      <dgm:t>
        <a:bodyPr/>
        <a:lstStyle/>
        <a:p>
          <a:endParaRPr lang="en-ZA"/>
        </a:p>
      </dgm:t>
    </dgm:pt>
    <dgm:pt modelId="{240D098B-57DC-4B6F-B632-C5B25E5E8DA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ZA" sz="1500" dirty="0">
              <a:latin typeface="Arial" panose="020B0604020202020204" pitchFamily="34" charset="0"/>
              <a:cs typeface="Arial" panose="020B0604020202020204" pitchFamily="34" charset="0"/>
            </a:rPr>
            <a:t>Background information for speeches is provided on request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8E415-54A4-46B4-BCCA-83D4545744BC}" type="parTrans" cxnId="{2291384C-603C-4277-8B68-ACA03DEB00D1}">
      <dgm:prSet/>
      <dgm:spPr/>
      <dgm:t>
        <a:bodyPr/>
        <a:lstStyle/>
        <a:p>
          <a:endParaRPr lang="en-ZA"/>
        </a:p>
      </dgm:t>
    </dgm:pt>
    <dgm:pt modelId="{96F6171E-9FAD-4399-BB85-2BADB707CBEC}" type="sibTrans" cxnId="{2291384C-603C-4277-8B68-ACA03DEB00D1}">
      <dgm:prSet/>
      <dgm:spPr/>
      <dgm:t>
        <a:bodyPr/>
        <a:lstStyle/>
        <a:p>
          <a:endParaRPr lang="en-ZA"/>
        </a:p>
      </dgm:t>
    </dgm:pt>
    <dgm:pt modelId="{E3C280F8-2176-4EF1-84E6-8A06CEB5A30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Objective, non-partisan research and analysis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E464F-7CB6-45AE-82F2-EE5E0B5BEE84}" type="parTrans" cxnId="{AFB1AB8B-8F34-4AF1-B04D-2B02C616F310}">
      <dgm:prSet/>
      <dgm:spPr/>
      <dgm:t>
        <a:bodyPr/>
        <a:lstStyle/>
        <a:p>
          <a:endParaRPr lang="en-ZA"/>
        </a:p>
      </dgm:t>
    </dgm:pt>
    <dgm:pt modelId="{A4858BF1-1DD9-4129-9AAA-50F98B623A16}" type="sibTrans" cxnId="{AFB1AB8B-8F34-4AF1-B04D-2B02C616F310}">
      <dgm:prSet/>
      <dgm:spPr/>
      <dgm:t>
        <a:bodyPr/>
        <a:lstStyle/>
        <a:p>
          <a:endParaRPr lang="en-ZA"/>
        </a:p>
      </dgm:t>
    </dgm:pt>
    <dgm:pt modelId="{DBB798C1-E83F-431C-8828-57E8938A2DEE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Researchers(subject specialists), Administrative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F42BA-2666-441C-9196-8AADE015CD28}" type="parTrans" cxnId="{E33306DE-7719-4311-B4AB-4EF4243D850F}">
      <dgm:prSet/>
      <dgm:spPr/>
      <dgm:t>
        <a:bodyPr/>
        <a:lstStyle/>
        <a:p>
          <a:endParaRPr lang="en-ZA"/>
        </a:p>
      </dgm:t>
    </dgm:pt>
    <dgm:pt modelId="{A30739A0-442E-4BFE-8746-BDFE13FF3ADE}" type="sibTrans" cxnId="{E33306DE-7719-4311-B4AB-4EF4243D850F}">
      <dgm:prSet/>
      <dgm:spPr/>
      <dgm:t>
        <a:bodyPr/>
        <a:lstStyle/>
        <a:p>
          <a:endParaRPr lang="en-ZA"/>
        </a:p>
      </dgm:t>
    </dgm:pt>
    <dgm:pt modelId="{015FBD94-15A2-46A7-A823-3DB645AD1BD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Assistant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052A8-A426-419D-B663-FF1ACEED6A05}" type="parTrans" cxnId="{279C93F4-11E7-4D84-BCCA-1DCC886D02D1}">
      <dgm:prSet/>
      <dgm:spPr/>
      <dgm:t>
        <a:bodyPr/>
        <a:lstStyle/>
        <a:p>
          <a:endParaRPr lang="en-ZA"/>
        </a:p>
      </dgm:t>
    </dgm:pt>
    <dgm:pt modelId="{703F7C5D-F5B4-47FC-BAFD-9E09BD0968C6}" type="sibTrans" cxnId="{279C93F4-11E7-4D84-BCCA-1DCC886D02D1}">
      <dgm:prSet/>
      <dgm:spPr/>
      <dgm:t>
        <a:bodyPr/>
        <a:lstStyle/>
        <a:p>
          <a:endParaRPr lang="en-ZA"/>
        </a:p>
      </dgm:t>
    </dgm:pt>
    <dgm:pt modelId="{39C30BCF-0C3F-44AA-B957-ADF0645B048E}" type="pres">
      <dgm:prSet presAssocID="{D33DFF66-0CEF-47F2-B481-864894C4CD97}" presName="Name0" presStyleCnt="0">
        <dgm:presLayoutVars>
          <dgm:dir/>
          <dgm:animLvl val="lvl"/>
          <dgm:resizeHandles val="exact"/>
        </dgm:presLayoutVars>
      </dgm:prSet>
      <dgm:spPr/>
    </dgm:pt>
    <dgm:pt modelId="{7B20A11F-F924-4C72-8ABF-E7AEE1090BA3}" type="pres">
      <dgm:prSet presAssocID="{15FE8BF5-919A-4CDC-91BC-5FD58B20A12F}" presName="linNode" presStyleCnt="0"/>
      <dgm:spPr/>
    </dgm:pt>
    <dgm:pt modelId="{1DFB3820-39EF-4EBA-9BC1-E07E5E99EAA6}" type="pres">
      <dgm:prSet presAssocID="{15FE8BF5-919A-4CDC-91BC-5FD58B20A12F}" presName="parentText" presStyleLbl="node1" presStyleIdx="0" presStyleCnt="1" custScaleX="169062">
        <dgm:presLayoutVars>
          <dgm:chMax val="1"/>
          <dgm:bulletEnabled val="1"/>
        </dgm:presLayoutVars>
      </dgm:prSet>
      <dgm:spPr/>
    </dgm:pt>
    <dgm:pt modelId="{27523605-BB5C-4227-8ED1-4987B10AB377}" type="pres">
      <dgm:prSet presAssocID="{15FE8BF5-919A-4CDC-91BC-5FD58B20A12F}" presName="descendantText" presStyleLbl="alignAccFollowNode1" presStyleIdx="0" presStyleCnt="1" custScaleY="107789">
        <dgm:presLayoutVars>
          <dgm:bulletEnabled val="1"/>
        </dgm:presLayoutVars>
      </dgm:prSet>
      <dgm:spPr/>
    </dgm:pt>
  </dgm:ptLst>
  <dgm:cxnLst>
    <dgm:cxn modelId="{01D74606-737E-4D6A-A385-B562A739FE96}" type="presOf" srcId="{DBB798C1-E83F-431C-8828-57E8938A2DEE}" destId="{27523605-BB5C-4227-8ED1-4987B10AB377}" srcOrd="0" destOrd="1" presId="urn:microsoft.com/office/officeart/2005/8/layout/vList5"/>
    <dgm:cxn modelId="{B9D84013-86AE-4B54-8790-947919509A88}" srcId="{D33DFF66-0CEF-47F2-B481-864894C4CD97}" destId="{15FE8BF5-919A-4CDC-91BC-5FD58B20A12F}" srcOrd="0" destOrd="0" parTransId="{32A1BE86-580C-4410-89E7-D5291676322E}" sibTransId="{38015D17-BE49-4816-95ED-4AA71590D174}"/>
    <dgm:cxn modelId="{76448D3F-0918-4BB3-9ADE-59A1CFE1DF68}" type="presOf" srcId="{578E6254-5F38-491C-81E5-AC4B68AEE2BE}" destId="{27523605-BB5C-4227-8ED1-4987B10AB377}" srcOrd="0" destOrd="9" presId="urn:microsoft.com/office/officeart/2005/8/layout/vList5"/>
    <dgm:cxn modelId="{0FFB505B-B5EB-4C27-A6A1-525B9D4F9CFE}" srcId="{15FE8BF5-919A-4CDC-91BC-5FD58B20A12F}" destId="{0C40A716-71F6-4A35-A06B-860AF4D563F0}" srcOrd="0" destOrd="0" parTransId="{B5C33060-F323-4369-8175-1088708D1579}" sibTransId="{5F56838E-9E7E-4D56-984E-74671D791AAA}"/>
    <dgm:cxn modelId="{FF344644-BDB0-4E3F-89EB-54CEF7B0C08F}" srcId="{15FE8BF5-919A-4CDC-91BC-5FD58B20A12F}" destId="{3E5DB234-8777-491D-9BD8-EB7A04B37BA6}" srcOrd="10" destOrd="0" parTransId="{C98DA9E9-6560-4680-A0AD-82063DF451BE}" sibTransId="{7AD25A4D-45A9-4753-B86D-A98343C6D19F}"/>
    <dgm:cxn modelId="{E8BF034B-F790-452A-B79D-3A533A88B8B7}" type="presOf" srcId="{E3C280F8-2176-4EF1-84E6-8A06CEB5A30C}" destId="{27523605-BB5C-4227-8ED1-4987B10AB377}" srcOrd="0" destOrd="3" presId="urn:microsoft.com/office/officeart/2005/8/layout/vList5"/>
    <dgm:cxn modelId="{4D79B16B-7BCF-48A3-8940-4A4F68E93C67}" type="presOf" srcId="{D33DFF66-0CEF-47F2-B481-864894C4CD97}" destId="{39C30BCF-0C3F-44AA-B957-ADF0645B048E}" srcOrd="0" destOrd="0" presId="urn:microsoft.com/office/officeart/2005/8/layout/vList5"/>
    <dgm:cxn modelId="{2291384C-603C-4277-8B68-ACA03DEB00D1}" srcId="{15FE8BF5-919A-4CDC-91BC-5FD58B20A12F}" destId="{240D098B-57DC-4B6F-B632-C5B25E5E8DA9}" srcOrd="11" destOrd="0" parTransId="{96D8E415-54A4-46B4-BCCA-83D4545744BC}" sibTransId="{96F6171E-9FAD-4399-BB85-2BADB707CBEC}"/>
    <dgm:cxn modelId="{7908EB55-C170-4651-AC89-59F10EB15C2D}" srcId="{15FE8BF5-919A-4CDC-91BC-5FD58B20A12F}" destId="{2521AB2B-A601-49F7-92E7-26ED48C1BB38}" srcOrd="4" destOrd="0" parTransId="{78759D2C-F71A-446E-9FC3-7DADC1506482}" sibTransId="{4D1392B0-3BCE-409A-9768-43FC45C85802}"/>
    <dgm:cxn modelId="{58258D7B-8B46-4AC9-8827-C03C57171D0D}" srcId="{15FE8BF5-919A-4CDC-91BC-5FD58B20A12F}" destId="{4C5549EB-28E7-4F45-A04D-28D4D8264567}" srcOrd="8" destOrd="0" parTransId="{0727CC83-1B7F-4374-8508-DA62D234E5C6}" sibTransId="{3AB51EB5-92EB-4648-84F1-57E0260329B0}"/>
    <dgm:cxn modelId="{AFB1AB8B-8F34-4AF1-B04D-2B02C616F310}" srcId="{15FE8BF5-919A-4CDC-91BC-5FD58B20A12F}" destId="{E3C280F8-2176-4EF1-84E6-8A06CEB5A30C}" srcOrd="3" destOrd="0" parTransId="{310E464F-7CB6-45AE-82F2-EE5E0B5BEE84}" sibTransId="{A4858BF1-1DD9-4129-9AAA-50F98B623A16}"/>
    <dgm:cxn modelId="{6C71F48C-7D8C-48B0-8879-AC1C4F887EA7}" srcId="{15FE8BF5-919A-4CDC-91BC-5FD58B20A12F}" destId="{F0993ED5-6A4A-4DF3-A268-E7D5FB9F82A4}" srcOrd="5" destOrd="0" parTransId="{5FCA742F-CC82-4D69-A59B-593B1229DD85}" sibTransId="{1EBDD1B2-D1D7-4807-A8AD-0CA508654AC4}"/>
    <dgm:cxn modelId="{3F40A1AA-BDED-479C-AC59-CD7F468F0BA0}" type="presOf" srcId="{3E5DB234-8777-491D-9BD8-EB7A04B37BA6}" destId="{27523605-BB5C-4227-8ED1-4987B10AB377}" srcOrd="0" destOrd="10" presId="urn:microsoft.com/office/officeart/2005/8/layout/vList5"/>
    <dgm:cxn modelId="{A9086CAC-8C47-48A3-84E2-1C83E3474FE4}" srcId="{15FE8BF5-919A-4CDC-91BC-5FD58B20A12F}" destId="{E82A5818-57E9-4880-B294-F63523A414D2}" srcOrd="7" destOrd="0" parTransId="{EC5F4F4D-AE51-46C6-A45D-74E75743EDF6}" sibTransId="{A3DC0518-89D3-4AB6-A23B-FA871A425693}"/>
    <dgm:cxn modelId="{65711FAD-62E2-4771-A035-B702770D92AD}" type="presOf" srcId="{41DD48E7-7DB9-4780-891D-DA2E857B9F92}" destId="{27523605-BB5C-4227-8ED1-4987B10AB377}" srcOrd="0" destOrd="6" presId="urn:microsoft.com/office/officeart/2005/8/layout/vList5"/>
    <dgm:cxn modelId="{9FE801AE-B513-45C6-905D-CAADA1AA1E09}" srcId="{15FE8BF5-919A-4CDC-91BC-5FD58B20A12F}" destId="{578E6254-5F38-491C-81E5-AC4B68AEE2BE}" srcOrd="9" destOrd="0" parTransId="{A35758E0-F601-41B8-B5D3-41F78DC31C8A}" sibTransId="{8225A48C-26DC-4534-AEF6-9C59413182CD}"/>
    <dgm:cxn modelId="{EBA5E3C0-0F72-4732-BEC1-4A5C09DF7A0F}" type="presOf" srcId="{015FBD94-15A2-46A7-A823-3DB645AD1BD7}" destId="{27523605-BB5C-4227-8ED1-4987B10AB377}" srcOrd="0" destOrd="2" presId="urn:microsoft.com/office/officeart/2005/8/layout/vList5"/>
    <dgm:cxn modelId="{BB3E14C5-FA9E-49F2-8FED-42081EF63B97}" type="presOf" srcId="{F0993ED5-6A4A-4DF3-A268-E7D5FB9F82A4}" destId="{27523605-BB5C-4227-8ED1-4987B10AB377}" srcOrd="0" destOrd="5" presId="urn:microsoft.com/office/officeart/2005/8/layout/vList5"/>
    <dgm:cxn modelId="{E9854CC6-9033-4893-AB80-3509033696EC}" type="presOf" srcId="{4C5549EB-28E7-4F45-A04D-28D4D8264567}" destId="{27523605-BB5C-4227-8ED1-4987B10AB377}" srcOrd="0" destOrd="8" presId="urn:microsoft.com/office/officeart/2005/8/layout/vList5"/>
    <dgm:cxn modelId="{7F02CAD4-73E5-491F-857D-672EB0D52170}" type="presOf" srcId="{E82A5818-57E9-4880-B294-F63523A414D2}" destId="{27523605-BB5C-4227-8ED1-4987B10AB377}" srcOrd="0" destOrd="7" presId="urn:microsoft.com/office/officeart/2005/8/layout/vList5"/>
    <dgm:cxn modelId="{E33306DE-7719-4311-B4AB-4EF4243D850F}" srcId="{15FE8BF5-919A-4CDC-91BC-5FD58B20A12F}" destId="{DBB798C1-E83F-431C-8828-57E8938A2DEE}" srcOrd="1" destOrd="0" parTransId="{E15F42BA-2666-441C-9196-8AADE015CD28}" sibTransId="{A30739A0-442E-4BFE-8746-BDFE13FF3ADE}"/>
    <dgm:cxn modelId="{263683E3-B36F-465F-9FD3-D8FA507D8E31}" type="presOf" srcId="{0C40A716-71F6-4A35-A06B-860AF4D563F0}" destId="{27523605-BB5C-4227-8ED1-4987B10AB377}" srcOrd="0" destOrd="0" presId="urn:microsoft.com/office/officeart/2005/8/layout/vList5"/>
    <dgm:cxn modelId="{5647DFE9-AB0F-48FD-98B6-A5C295790E54}" type="presOf" srcId="{15FE8BF5-919A-4CDC-91BC-5FD58B20A12F}" destId="{1DFB3820-39EF-4EBA-9BC1-E07E5E99EAA6}" srcOrd="0" destOrd="0" presId="urn:microsoft.com/office/officeart/2005/8/layout/vList5"/>
    <dgm:cxn modelId="{95C04CF2-3894-4CB1-9288-1D52D760B9CB}" type="presOf" srcId="{2521AB2B-A601-49F7-92E7-26ED48C1BB38}" destId="{27523605-BB5C-4227-8ED1-4987B10AB377}" srcOrd="0" destOrd="4" presId="urn:microsoft.com/office/officeart/2005/8/layout/vList5"/>
    <dgm:cxn modelId="{2A9341F4-A9A2-4638-AB47-2FAB9FB61AB3}" type="presOf" srcId="{240D098B-57DC-4B6F-B632-C5B25E5E8DA9}" destId="{27523605-BB5C-4227-8ED1-4987B10AB377}" srcOrd="0" destOrd="11" presId="urn:microsoft.com/office/officeart/2005/8/layout/vList5"/>
    <dgm:cxn modelId="{279C93F4-11E7-4D84-BCCA-1DCC886D02D1}" srcId="{15FE8BF5-919A-4CDC-91BC-5FD58B20A12F}" destId="{015FBD94-15A2-46A7-A823-3DB645AD1BD7}" srcOrd="2" destOrd="0" parTransId="{ADD052A8-A426-419D-B663-FF1ACEED6A05}" sibTransId="{703F7C5D-F5B4-47FC-BAFD-9E09BD0968C6}"/>
    <dgm:cxn modelId="{619FD1F6-AB35-4F55-99C9-6C7C4D40F5BF}" srcId="{15FE8BF5-919A-4CDC-91BC-5FD58B20A12F}" destId="{41DD48E7-7DB9-4780-891D-DA2E857B9F92}" srcOrd="6" destOrd="0" parTransId="{18A08789-D309-4151-A521-2FFB6D81D5C9}" sibTransId="{8B8956D7-036E-4F7F-B549-9E24EBFE26F1}"/>
    <dgm:cxn modelId="{1000D407-2C9D-4F8C-A926-2A9B8A093398}" type="presParOf" srcId="{39C30BCF-0C3F-44AA-B957-ADF0645B048E}" destId="{7B20A11F-F924-4C72-8ABF-E7AEE1090BA3}" srcOrd="0" destOrd="0" presId="urn:microsoft.com/office/officeart/2005/8/layout/vList5"/>
    <dgm:cxn modelId="{B983614D-51BD-4F01-819C-A179DEB95E25}" type="presParOf" srcId="{7B20A11F-F924-4C72-8ABF-E7AEE1090BA3}" destId="{1DFB3820-39EF-4EBA-9BC1-E07E5E99EAA6}" srcOrd="0" destOrd="0" presId="urn:microsoft.com/office/officeart/2005/8/layout/vList5"/>
    <dgm:cxn modelId="{C4FE2529-6462-4A2B-BA77-9A9BD0F61083}" type="presParOf" srcId="{7B20A11F-F924-4C72-8ABF-E7AEE1090BA3}" destId="{27523605-BB5C-4227-8ED1-4987B10AB3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160EF-E7F4-4668-B055-BD5D2F760B6A}">
      <dsp:nvSpPr>
        <dsp:cNvPr id="0" name=""/>
        <dsp:cNvSpPr/>
      </dsp:nvSpPr>
      <dsp:spPr>
        <a:xfrm rot="5400000">
          <a:off x="294738" y="854846"/>
          <a:ext cx="878072" cy="14610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EF75E-AC00-4EDC-A8D9-D9AEF94048D7}">
      <dsp:nvSpPr>
        <dsp:cNvPr id="0" name=""/>
        <dsp:cNvSpPr/>
      </dsp:nvSpPr>
      <dsp:spPr>
        <a:xfrm>
          <a:off x="148165" y="1291398"/>
          <a:ext cx="1319082" cy="115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</a:t>
          </a:r>
        </a:p>
      </dsp:txBody>
      <dsp:txXfrm>
        <a:off x="148165" y="1291398"/>
        <a:ext cx="1319082" cy="1156252"/>
      </dsp:txXfrm>
    </dsp:sp>
    <dsp:sp modelId="{CAF82D8E-5EFD-4A2D-933A-8D424A4B12B3}">
      <dsp:nvSpPr>
        <dsp:cNvPr id="0" name=""/>
        <dsp:cNvSpPr/>
      </dsp:nvSpPr>
      <dsp:spPr>
        <a:xfrm>
          <a:off x="1218364" y="747279"/>
          <a:ext cx="248883" cy="2488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63DB1-A5A4-4DC9-A19E-1C4BF4731706}">
      <dsp:nvSpPr>
        <dsp:cNvPr id="0" name=""/>
        <dsp:cNvSpPr/>
      </dsp:nvSpPr>
      <dsp:spPr>
        <a:xfrm rot="5400000">
          <a:off x="1909552" y="455259"/>
          <a:ext cx="878072" cy="14610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F7A50-5A36-406C-956A-1D7969D48FF4}">
      <dsp:nvSpPr>
        <dsp:cNvPr id="0" name=""/>
        <dsp:cNvSpPr/>
      </dsp:nvSpPr>
      <dsp:spPr>
        <a:xfrm>
          <a:off x="1762980" y="891810"/>
          <a:ext cx="1319082" cy="115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</a:t>
          </a:r>
        </a:p>
      </dsp:txBody>
      <dsp:txXfrm>
        <a:off x="1762980" y="891810"/>
        <a:ext cx="1319082" cy="1156252"/>
      </dsp:txXfrm>
    </dsp:sp>
    <dsp:sp modelId="{2DC366C4-E75C-4EF7-A4EF-A2DF2BE8C57D}">
      <dsp:nvSpPr>
        <dsp:cNvPr id="0" name=""/>
        <dsp:cNvSpPr/>
      </dsp:nvSpPr>
      <dsp:spPr>
        <a:xfrm>
          <a:off x="2833179" y="347691"/>
          <a:ext cx="248883" cy="2488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F866-BE0A-4B93-B27D-9ABD045E1C4F}">
      <dsp:nvSpPr>
        <dsp:cNvPr id="0" name=""/>
        <dsp:cNvSpPr/>
      </dsp:nvSpPr>
      <dsp:spPr>
        <a:xfrm rot="5400000">
          <a:off x="3524366" y="55671"/>
          <a:ext cx="878072" cy="14610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5341A-72BA-4E58-B744-CE450DA81DCD}">
      <dsp:nvSpPr>
        <dsp:cNvPr id="0" name=""/>
        <dsp:cNvSpPr/>
      </dsp:nvSpPr>
      <dsp:spPr>
        <a:xfrm>
          <a:off x="3377794" y="492223"/>
          <a:ext cx="1319082" cy="115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Knowledge</a:t>
          </a:r>
        </a:p>
      </dsp:txBody>
      <dsp:txXfrm>
        <a:off x="3377794" y="492223"/>
        <a:ext cx="1319082" cy="1156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70291-C42E-487D-A7E1-600E5DC2F331}">
      <dsp:nvSpPr>
        <dsp:cNvPr id="0" name=""/>
        <dsp:cNvSpPr/>
      </dsp:nvSpPr>
      <dsp:spPr>
        <a:xfrm rot="5400000">
          <a:off x="299341" y="767199"/>
          <a:ext cx="901582" cy="15002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423B-D7A7-48C2-B894-478D83AA4745}">
      <dsp:nvSpPr>
        <dsp:cNvPr id="0" name=""/>
        <dsp:cNvSpPr/>
      </dsp:nvSpPr>
      <dsp:spPr>
        <a:xfrm>
          <a:off x="148845" y="1215440"/>
          <a:ext cx="1354400" cy="1187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Action</a:t>
          </a:r>
        </a:p>
      </dsp:txBody>
      <dsp:txXfrm>
        <a:off x="148845" y="1215440"/>
        <a:ext cx="1354400" cy="1187211"/>
      </dsp:txXfrm>
    </dsp:sp>
    <dsp:sp modelId="{EE84FFB1-4D96-4C57-B91F-7A73044DBCC5}">
      <dsp:nvSpPr>
        <dsp:cNvPr id="0" name=""/>
        <dsp:cNvSpPr/>
      </dsp:nvSpPr>
      <dsp:spPr>
        <a:xfrm>
          <a:off x="1247698" y="656752"/>
          <a:ext cx="255547" cy="255547"/>
        </a:xfrm>
        <a:prstGeom prst="triangle">
          <a:avLst>
            <a:gd name="adj" fmla="val 1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890AF-888A-4CA5-B4DC-24636AAF51E0}">
      <dsp:nvSpPr>
        <dsp:cNvPr id="0" name=""/>
        <dsp:cNvSpPr/>
      </dsp:nvSpPr>
      <dsp:spPr>
        <a:xfrm rot="5400000">
          <a:off x="1957392" y="356913"/>
          <a:ext cx="901582" cy="15002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74B0D-2736-41FB-9EBA-9282D008F110}">
      <dsp:nvSpPr>
        <dsp:cNvPr id="0" name=""/>
        <dsp:cNvSpPr/>
      </dsp:nvSpPr>
      <dsp:spPr>
        <a:xfrm>
          <a:off x="1806896" y="805153"/>
          <a:ext cx="1354400" cy="1187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Outcomes</a:t>
          </a:r>
        </a:p>
      </dsp:txBody>
      <dsp:txXfrm>
        <a:off x="1806896" y="805153"/>
        <a:ext cx="1354400" cy="1187211"/>
      </dsp:txXfrm>
    </dsp:sp>
    <dsp:sp modelId="{0A32FBC3-D1C9-4233-98BD-F60BB1056D22}">
      <dsp:nvSpPr>
        <dsp:cNvPr id="0" name=""/>
        <dsp:cNvSpPr/>
      </dsp:nvSpPr>
      <dsp:spPr>
        <a:xfrm>
          <a:off x="2905749" y="246466"/>
          <a:ext cx="255547" cy="255547"/>
        </a:xfrm>
        <a:prstGeom prst="triangle">
          <a:avLst>
            <a:gd name="adj" fmla="val 1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C75AF-F626-48C6-AC93-AE51A0A545DA}">
      <dsp:nvSpPr>
        <dsp:cNvPr id="0" name=""/>
        <dsp:cNvSpPr/>
      </dsp:nvSpPr>
      <dsp:spPr>
        <a:xfrm rot="5400000">
          <a:off x="3615443" y="-53372"/>
          <a:ext cx="901582" cy="15002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8E32A-4F9A-4603-8B53-8621F54FE773}">
      <dsp:nvSpPr>
        <dsp:cNvPr id="0" name=""/>
        <dsp:cNvSpPr/>
      </dsp:nvSpPr>
      <dsp:spPr>
        <a:xfrm>
          <a:off x="3464946" y="394867"/>
          <a:ext cx="1354400" cy="1187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Impact</a:t>
          </a:r>
        </a:p>
      </dsp:txBody>
      <dsp:txXfrm>
        <a:off x="3464946" y="394867"/>
        <a:ext cx="1354400" cy="1187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47574-4A78-4649-8636-F73F0AD06887}">
      <dsp:nvSpPr>
        <dsp:cNvPr id="0" name=""/>
        <dsp:cNvSpPr/>
      </dsp:nvSpPr>
      <dsp:spPr>
        <a:xfrm>
          <a:off x="2547033" y="7036"/>
          <a:ext cx="682287" cy="68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Action</a:t>
          </a:r>
        </a:p>
      </dsp:txBody>
      <dsp:txXfrm>
        <a:off x="2547033" y="7036"/>
        <a:ext cx="682287" cy="682287"/>
      </dsp:txXfrm>
    </dsp:sp>
    <dsp:sp modelId="{869B2456-F085-48E7-89D5-634B3FB4332F}">
      <dsp:nvSpPr>
        <dsp:cNvPr id="0" name=""/>
        <dsp:cNvSpPr/>
      </dsp:nvSpPr>
      <dsp:spPr>
        <a:xfrm>
          <a:off x="458711" y="-70"/>
          <a:ext cx="3335376" cy="3335376"/>
        </a:xfrm>
        <a:prstGeom prst="circularArrow">
          <a:avLst>
            <a:gd name="adj1" fmla="val 3989"/>
            <a:gd name="adj2" fmla="val 250226"/>
            <a:gd name="adj3" fmla="val 20573437"/>
            <a:gd name="adj4" fmla="val 18982709"/>
            <a:gd name="adj5" fmla="val 46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7BDA8-1A70-472E-ABEA-C2D977139AF8}">
      <dsp:nvSpPr>
        <dsp:cNvPr id="0" name=""/>
        <dsp:cNvSpPr/>
      </dsp:nvSpPr>
      <dsp:spPr>
        <a:xfrm>
          <a:off x="3197202" y="1326473"/>
          <a:ext cx="905504" cy="68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Outcomes</a:t>
          </a:r>
        </a:p>
      </dsp:txBody>
      <dsp:txXfrm>
        <a:off x="3197202" y="1326473"/>
        <a:ext cx="905504" cy="682287"/>
      </dsp:txXfrm>
    </dsp:sp>
    <dsp:sp modelId="{F0583F02-B842-41B5-9318-B6C66B184230}">
      <dsp:nvSpPr>
        <dsp:cNvPr id="0" name=""/>
        <dsp:cNvSpPr/>
      </dsp:nvSpPr>
      <dsp:spPr>
        <a:xfrm>
          <a:off x="458711" y="-70"/>
          <a:ext cx="3335376" cy="3335376"/>
        </a:xfrm>
        <a:prstGeom prst="circularArrow">
          <a:avLst>
            <a:gd name="adj1" fmla="val 3989"/>
            <a:gd name="adj2" fmla="val 250226"/>
            <a:gd name="adj3" fmla="val 2367065"/>
            <a:gd name="adj4" fmla="val 776337"/>
            <a:gd name="adj5" fmla="val 46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3E230-6FE9-479E-BD2F-E94A11DF75AC}">
      <dsp:nvSpPr>
        <dsp:cNvPr id="0" name=""/>
        <dsp:cNvSpPr/>
      </dsp:nvSpPr>
      <dsp:spPr>
        <a:xfrm>
          <a:off x="2547033" y="2645911"/>
          <a:ext cx="682287" cy="68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Impact</a:t>
          </a:r>
        </a:p>
      </dsp:txBody>
      <dsp:txXfrm>
        <a:off x="2547033" y="2645911"/>
        <a:ext cx="682287" cy="682287"/>
      </dsp:txXfrm>
    </dsp:sp>
    <dsp:sp modelId="{19E4F371-7F9F-49E3-8D62-76D8706F500E}">
      <dsp:nvSpPr>
        <dsp:cNvPr id="0" name=""/>
        <dsp:cNvSpPr/>
      </dsp:nvSpPr>
      <dsp:spPr>
        <a:xfrm>
          <a:off x="458711" y="-70"/>
          <a:ext cx="3335376" cy="3335376"/>
        </a:xfrm>
        <a:prstGeom prst="circularArrow">
          <a:avLst>
            <a:gd name="adj1" fmla="val 3989"/>
            <a:gd name="adj2" fmla="val 250226"/>
            <a:gd name="adj3" fmla="val 6111383"/>
            <a:gd name="adj4" fmla="val 4438391"/>
            <a:gd name="adj5" fmla="val 46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29ED6-725E-4BEF-9D66-B11330B860C6}">
      <dsp:nvSpPr>
        <dsp:cNvPr id="0" name=""/>
        <dsp:cNvSpPr/>
      </dsp:nvSpPr>
      <dsp:spPr>
        <a:xfrm>
          <a:off x="1023478" y="2645911"/>
          <a:ext cx="682287" cy="68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Data</a:t>
          </a:r>
        </a:p>
      </dsp:txBody>
      <dsp:txXfrm>
        <a:off x="1023478" y="2645911"/>
        <a:ext cx="682287" cy="682287"/>
      </dsp:txXfrm>
    </dsp:sp>
    <dsp:sp modelId="{C6B749B0-DD55-4CBD-AC2F-571A595D60D1}">
      <dsp:nvSpPr>
        <dsp:cNvPr id="0" name=""/>
        <dsp:cNvSpPr/>
      </dsp:nvSpPr>
      <dsp:spPr>
        <a:xfrm>
          <a:off x="458711" y="-70"/>
          <a:ext cx="3335376" cy="3335376"/>
        </a:xfrm>
        <a:prstGeom prst="circularArrow">
          <a:avLst>
            <a:gd name="adj1" fmla="val 3989"/>
            <a:gd name="adj2" fmla="val 250226"/>
            <a:gd name="adj3" fmla="val 9773437"/>
            <a:gd name="adj4" fmla="val 8182709"/>
            <a:gd name="adj5" fmla="val 46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483F7-4097-443E-82E6-7B7067886944}">
      <dsp:nvSpPr>
        <dsp:cNvPr id="0" name=""/>
        <dsp:cNvSpPr/>
      </dsp:nvSpPr>
      <dsp:spPr>
        <a:xfrm>
          <a:off x="55995" y="1326473"/>
          <a:ext cx="1093699" cy="68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Information</a:t>
          </a:r>
        </a:p>
      </dsp:txBody>
      <dsp:txXfrm>
        <a:off x="55995" y="1326473"/>
        <a:ext cx="1093699" cy="682287"/>
      </dsp:txXfrm>
    </dsp:sp>
    <dsp:sp modelId="{6719FEAC-B35B-464B-A3C9-9361E18C84EA}">
      <dsp:nvSpPr>
        <dsp:cNvPr id="0" name=""/>
        <dsp:cNvSpPr/>
      </dsp:nvSpPr>
      <dsp:spPr>
        <a:xfrm>
          <a:off x="458711" y="-70"/>
          <a:ext cx="3335376" cy="3335376"/>
        </a:xfrm>
        <a:prstGeom prst="circularArrow">
          <a:avLst>
            <a:gd name="adj1" fmla="val 3989"/>
            <a:gd name="adj2" fmla="val 250226"/>
            <a:gd name="adj3" fmla="val 12946746"/>
            <a:gd name="adj4" fmla="val 11576337"/>
            <a:gd name="adj5" fmla="val 46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5DF46-FDA2-4C75-BA66-D9631AFB34BE}">
      <dsp:nvSpPr>
        <dsp:cNvPr id="0" name=""/>
        <dsp:cNvSpPr/>
      </dsp:nvSpPr>
      <dsp:spPr>
        <a:xfrm>
          <a:off x="871301" y="7036"/>
          <a:ext cx="986641" cy="68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Knowledge</a:t>
          </a:r>
        </a:p>
      </dsp:txBody>
      <dsp:txXfrm>
        <a:off x="871301" y="7036"/>
        <a:ext cx="986641" cy="682287"/>
      </dsp:txXfrm>
    </dsp:sp>
    <dsp:sp modelId="{F32F8278-600F-493E-B2A0-A2F183CDE63A}">
      <dsp:nvSpPr>
        <dsp:cNvPr id="0" name=""/>
        <dsp:cNvSpPr/>
      </dsp:nvSpPr>
      <dsp:spPr>
        <a:xfrm>
          <a:off x="458711" y="-70"/>
          <a:ext cx="3335376" cy="3335376"/>
        </a:xfrm>
        <a:prstGeom prst="circularArrow">
          <a:avLst>
            <a:gd name="adj1" fmla="val 3989"/>
            <a:gd name="adj2" fmla="val 250226"/>
            <a:gd name="adj3" fmla="val 16911383"/>
            <a:gd name="adj4" fmla="val 15591076"/>
            <a:gd name="adj5" fmla="val 46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18D55-CA5C-4A6E-B0E2-1F64B0B115B1}">
      <dsp:nvSpPr>
        <dsp:cNvPr id="0" name=""/>
        <dsp:cNvSpPr/>
      </dsp:nvSpPr>
      <dsp:spPr>
        <a:xfrm>
          <a:off x="1581445" y="2366210"/>
          <a:ext cx="589848" cy="1685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24" y="0"/>
              </a:lnTo>
              <a:lnTo>
                <a:pt x="294924" y="1685924"/>
              </a:lnTo>
              <a:lnTo>
                <a:pt x="589848" y="16859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831716" y="3164519"/>
        <a:ext cx="89306" cy="89306"/>
      </dsp:txXfrm>
    </dsp:sp>
    <dsp:sp modelId="{841CCE33-3ACD-4714-AE26-06090B9CFFEF}">
      <dsp:nvSpPr>
        <dsp:cNvPr id="0" name=""/>
        <dsp:cNvSpPr/>
      </dsp:nvSpPr>
      <dsp:spPr>
        <a:xfrm>
          <a:off x="1581445" y="2366210"/>
          <a:ext cx="589848" cy="56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24" y="0"/>
              </a:lnTo>
              <a:lnTo>
                <a:pt x="294924" y="561974"/>
              </a:lnTo>
              <a:lnTo>
                <a:pt x="589848" y="56197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856002" y="2626830"/>
        <a:ext cx="40735" cy="40735"/>
      </dsp:txXfrm>
    </dsp:sp>
    <dsp:sp modelId="{316854AB-7391-4725-A5B9-F0F759ECC404}">
      <dsp:nvSpPr>
        <dsp:cNvPr id="0" name=""/>
        <dsp:cNvSpPr/>
      </dsp:nvSpPr>
      <dsp:spPr>
        <a:xfrm>
          <a:off x="1581445" y="1804235"/>
          <a:ext cx="589848" cy="561974"/>
        </a:xfrm>
        <a:custGeom>
          <a:avLst/>
          <a:gdLst/>
          <a:ahLst/>
          <a:cxnLst/>
          <a:rect l="0" t="0" r="0" b="0"/>
          <a:pathLst>
            <a:path>
              <a:moveTo>
                <a:pt x="0" y="561974"/>
              </a:moveTo>
              <a:lnTo>
                <a:pt x="294924" y="561974"/>
              </a:lnTo>
              <a:lnTo>
                <a:pt x="294924" y="0"/>
              </a:lnTo>
              <a:lnTo>
                <a:pt x="58984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856002" y="2064855"/>
        <a:ext cx="40735" cy="40735"/>
      </dsp:txXfrm>
    </dsp:sp>
    <dsp:sp modelId="{123E83C5-12F6-4A91-B3B3-47C274574BB8}">
      <dsp:nvSpPr>
        <dsp:cNvPr id="0" name=""/>
        <dsp:cNvSpPr/>
      </dsp:nvSpPr>
      <dsp:spPr>
        <a:xfrm>
          <a:off x="1581445" y="680285"/>
          <a:ext cx="589848" cy="1685924"/>
        </a:xfrm>
        <a:custGeom>
          <a:avLst/>
          <a:gdLst/>
          <a:ahLst/>
          <a:cxnLst/>
          <a:rect l="0" t="0" r="0" b="0"/>
          <a:pathLst>
            <a:path>
              <a:moveTo>
                <a:pt x="0" y="1685924"/>
              </a:moveTo>
              <a:lnTo>
                <a:pt x="294924" y="1685924"/>
              </a:lnTo>
              <a:lnTo>
                <a:pt x="294924" y="0"/>
              </a:lnTo>
              <a:lnTo>
                <a:pt x="58984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831716" y="1478594"/>
        <a:ext cx="89306" cy="89306"/>
      </dsp:txXfrm>
    </dsp:sp>
    <dsp:sp modelId="{73B73860-91CA-4C9E-B84D-A6F97B59DF1A}">
      <dsp:nvSpPr>
        <dsp:cNvPr id="0" name=""/>
        <dsp:cNvSpPr/>
      </dsp:nvSpPr>
      <dsp:spPr>
        <a:xfrm rot="16200000">
          <a:off x="-1234344" y="1916630"/>
          <a:ext cx="4732421" cy="8991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Knowledge &amp; Information Services</a:t>
          </a:r>
        </a:p>
      </dsp:txBody>
      <dsp:txXfrm>
        <a:off x="-1234344" y="1916630"/>
        <a:ext cx="4732421" cy="899159"/>
      </dsp:txXfrm>
    </dsp:sp>
    <dsp:sp modelId="{8C473303-85E8-47F4-9A77-AE5B4B57E2D9}">
      <dsp:nvSpPr>
        <dsp:cNvPr id="0" name=""/>
        <dsp:cNvSpPr/>
      </dsp:nvSpPr>
      <dsp:spPr>
        <a:xfrm>
          <a:off x="2171294" y="230705"/>
          <a:ext cx="4556612" cy="899159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Language Services</a:t>
          </a:r>
        </a:p>
      </dsp:txBody>
      <dsp:txXfrm>
        <a:off x="2171294" y="230705"/>
        <a:ext cx="4556612" cy="899159"/>
      </dsp:txXfrm>
    </dsp:sp>
    <dsp:sp modelId="{BEC876CC-6A99-4A61-BAA0-B09D72892513}">
      <dsp:nvSpPr>
        <dsp:cNvPr id="0" name=""/>
        <dsp:cNvSpPr/>
      </dsp:nvSpPr>
      <dsp:spPr>
        <a:xfrm>
          <a:off x="2171294" y="1354655"/>
          <a:ext cx="4575251" cy="899159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Services</a:t>
          </a:r>
        </a:p>
      </dsp:txBody>
      <dsp:txXfrm>
        <a:off x="2171294" y="1354655"/>
        <a:ext cx="4575251" cy="899159"/>
      </dsp:txXfrm>
    </dsp:sp>
    <dsp:sp modelId="{11DDE982-99A3-4A10-95CE-9946DD47C6AC}">
      <dsp:nvSpPr>
        <dsp:cNvPr id="0" name=""/>
        <dsp:cNvSpPr/>
      </dsp:nvSpPr>
      <dsp:spPr>
        <a:xfrm>
          <a:off x="2171294" y="2478605"/>
          <a:ext cx="4556583" cy="899159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Services</a:t>
          </a:r>
        </a:p>
      </dsp:txBody>
      <dsp:txXfrm>
        <a:off x="2171294" y="2478605"/>
        <a:ext cx="4556583" cy="899159"/>
      </dsp:txXfrm>
    </dsp:sp>
    <dsp:sp modelId="{5309E703-8ABF-4641-91FE-756C5125AB5C}">
      <dsp:nvSpPr>
        <dsp:cNvPr id="0" name=""/>
        <dsp:cNvSpPr/>
      </dsp:nvSpPr>
      <dsp:spPr>
        <a:xfrm>
          <a:off x="2171294" y="3602555"/>
          <a:ext cx="4556612" cy="899159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Library of Parliament</a:t>
          </a:r>
        </a:p>
      </dsp:txBody>
      <dsp:txXfrm>
        <a:off x="2171294" y="3602555"/>
        <a:ext cx="4556612" cy="899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C794D-1ED8-4831-B89B-CEEFD4616E9B}">
      <dsp:nvSpPr>
        <dsp:cNvPr id="0" name=""/>
        <dsp:cNvSpPr/>
      </dsp:nvSpPr>
      <dsp:spPr>
        <a:xfrm>
          <a:off x="0" y="3650809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6C5CD-72F3-48C9-A67D-0E6F79C83347}">
      <dsp:nvSpPr>
        <dsp:cNvPr id="0" name=""/>
        <dsp:cNvSpPr/>
      </dsp:nvSpPr>
      <dsp:spPr>
        <a:xfrm>
          <a:off x="0" y="2083291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EC18F-9E03-4C23-AA04-6D62676A658A}">
      <dsp:nvSpPr>
        <dsp:cNvPr id="0" name=""/>
        <dsp:cNvSpPr/>
      </dsp:nvSpPr>
      <dsp:spPr>
        <a:xfrm>
          <a:off x="0" y="515773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D75A5-87A1-477E-98EB-F2FB364161F3}">
      <dsp:nvSpPr>
        <dsp:cNvPr id="0" name=""/>
        <dsp:cNvSpPr/>
      </dsp:nvSpPr>
      <dsp:spPr>
        <a:xfrm>
          <a:off x="2298191" y="1883"/>
          <a:ext cx="6541008" cy="5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Ms. Euphraat Hopane</a:t>
          </a:r>
        </a:p>
      </dsp:txBody>
      <dsp:txXfrm>
        <a:off x="2298191" y="1883"/>
        <a:ext cx="6541008" cy="513889"/>
      </dsp:txXfrm>
    </dsp:sp>
    <dsp:sp modelId="{400E9F77-A2F3-42D0-84F2-F24262BBACC1}">
      <dsp:nvSpPr>
        <dsp:cNvPr id="0" name=""/>
        <dsp:cNvSpPr/>
      </dsp:nvSpPr>
      <dsp:spPr>
        <a:xfrm>
          <a:off x="0" y="1883"/>
          <a:ext cx="2298192" cy="513889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sp:txBody>
      <dsp:txXfrm>
        <a:off x="25091" y="26974"/>
        <a:ext cx="2248010" cy="488798"/>
      </dsp:txXfrm>
    </dsp:sp>
    <dsp:sp modelId="{26D38413-D04B-4872-942C-A5694D1742DB}">
      <dsp:nvSpPr>
        <dsp:cNvPr id="0" name=""/>
        <dsp:cNvSpPr/>
      </dsp:nvSpPr>
      <dsp:spPr>
        <a:xfrm>
          <a:off x="0" y="515773"/>
          <a:ext cx="8839200" cy="102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Verbatim report of the proceedings of the House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E-publication</a:t>
          </a:r>
        </a:p>
      </dsp:txBody>
      <dsp:txXfrm>
        <a:off x="0" y="515773"/>
        <a:ext cx="8839200" cy="1027933"/>
      </dsp:txXfrm>
    </dsp:sp>
    <dsp:sp modelId="{857E19A3-B35A-4319-8254-38841BC414C7}">
      <dsp:nvSpPr>
        <dsp:cNvPr id="0" name=""/>
        <dsp:cNvSpPr/>
      </dsp:nvSpPr>
      <dsp:spPr>
        <a:xfrm>
          <a:off x="2298191" y="1569401"/>
          <a:ext cx="6541008" cy="5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Mr. Abubakr Petersen</a:t>
          </a:r>
        </a:p>
      </dsp:txBody>
      <dsp:txXfrm>
        <a:off x="2298191" y="1569401"/>
        <a:ext cx="6541008" cy="513889"/>
      </dsp:txXfrm>
    </dsp:sp>
    <dsp:sp modelId="{31007AC5-3375-443C-9EC4-3C0FAE7ED5A5}">
      <dsp:nvSpPr>
        <dsp:cNvPr id="0" name=""/>
        <dsp:cNvSpPr/>
      </dsp:nvSpPr>
      <dsp:spPr>
        <a:xfrm>
          <a:off x="0" y="1569401"/>
          <a:ext cx="2298192" cy="513889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Translations</a:t>
          </a:r>
        </a:p>
      </dsp:txBody>
      <dsp:txXfrm>
        <a:off x="25091" y="1594492"/>
        <a:ext cx="2248010" cy="488798"/>
      </dsp:txXfrm>
    </dsp:sp>
    <dsp:sp modelId="{28AC161E-2975-47E5-A204-DAA7DBB57798}">
      <dsp:nvSpPr>
        <dsp:cNvPr id="0" name=""/>
        <dsp:cNvSpPr/>
      </dsp:nvSpPr>
      <dsp:spPr>
        <a:xfrm>
          <a:off x="0" y="2083291"/>
          <a:ext cx="8839200" cy="102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All official languages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Translation of Hansard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Translation of House papers and committee documents</a:t>
          </a:r>
        </a:p>
      </dsp:txBody>
      <dsp:txXfrm>
        <a:off x="0" y="2083291"/>
        <a:ext cx="8839200" cy="1027933"/>
      </dsp:txXfrm>
    </dsp:sp>
    <dsp:sp modelId="{04D965AE-E23C-458D-9318-57D564411E8D}">
      <dsp:nvSpPr>
        <dsp:cNvPr id="0" name=""/>
        <dsp:cNvSpPr/>
      </dsp:nvSpPr>
      <dsp:spPr>
        <a:xfrm>
          <a:off x="2298191" y="3136919"/>
          <a:ext cx="6541008" cy="5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Mr. Thomas Ntuli</a:t>
          </a:r>
        </a:p>
      </dsp:txBody>
      <dsp:txXfrm>
        <a:off x="2298191" y="3136919"/>
        <a:ext cx="6541008" cy="513889"/>
      </dsp:txXfrm>
    </dsp:sp>
    <dsp:sp modelId="{90AA7823-3FDE-4302-913A-7D3CFFB5ACC1}">
      <dsp:nvSpPr>
        <dsp:cNvPr id="0" name=""/>
        <dsp:cNvSpPr/>
      </dsp:nvSpPr>
      <dsp:spPr>
        <a:xfrm>
          <a:off x="0" y="3136919"/>
          <a:ext cx="2298192" cy="513889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Interpreting</a:t>
          </a:r>
        </a:p>
      </dsp:txBody>
      <dsp:txXfrm>
        <a:off x="25091" y="3162010"/>
        <a:ext cx="2248010" cy="488798"/>
      </dsp:txXfrm>
    </dsp:sp>
    <dsp:sp modelId="{266E7737-93B7-4D25-8495-EDB2CD7BD95A}">
      <dsp:nvSpPr>
        <dsp:cNvPr id="0" name=""/>
        <dsp:cNvSpPr/>
      </dsp:nvSpPr>
      <dsp:spPr>
        <a:xfrm>
          <a:off x="0" y="3650809"/>
          <a:ext cx="8839200" cy="116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House plenaries – 12 official languages which include South African Sign Language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Committees – on request – priority to public participation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Taking Parliament to the People, Provincial Weeks, Local Government Weeks – dominant languages of province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Sectoral Parliaments – dominant languages of province</a:t>
          </a:r>
        </a:p>
      </dsp:txBody>
      <dsp:txXfrm>
        <a:off x="0" y="3650809"/>
        <a:ext cx="8839200" cy="1168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C794D-1ED8-4831-B89B-CEEFD4616E9B}">
      <dsp:nvSpPr>
        <dsp:cNvPr id="0" name=""/>
        <dsp:cNvSpPr/>
      </dsp:nvSpPr>
      <dsp:spPr>
        <a:xfrm>
          <a:off x="0" y="2905663"/>
          <a:ext cx="818671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6C5CD-72F3-48C9-A67D-0E6F79C83347}">
      <dsp:nvSpPr>
        <dsp:cNvPr id="0" name=""/>
        <dsp:cNvSpPr/>
      </dsp:nvSpPr>
      <dsp:spPr>
        <a:xfrm>
          <a:off x="18721" y="1603479"/>
          <a:ext cx="818671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EC18F-9E03-4C23-AA04-6D62676A658A}">
      <dsp:nvSpPr>
        <dsp:cNvPr id="0" name=""/>
        <dsp:cNvSpPr/>
      </dsp:nvSpPr>
      <dsp:spPr>
        <a:xfrm>
          <a:off x="67810" y="534561"/>
          <a:ext cx="818671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D75A5-87A1-477E-98EB-F2FB364161F3}">
      <dsp:nvSpPr>
        <dsp:cNvPr id="0" name=""/>
        <dsp:cNvSpPr/>
      </dsp:nvSpPr>
      <dsp:spPr>
        <a:xfrm>
          <a:off x="4108383" y="596"/>
          <a:ext cx="3074399" cy="53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Mr. Bonga Twala</a:t>
          </a:r>
        </a:p>
      </dsp:txBody>
      <dsp:txXfrm>
        <a:off x="4108383" y="596"/>
        <a:ext cx="3074399" cy="533965"/>
      </dsp:txXfrm>
    </dsp:sp>
    <dsp:sp modelId="{400E9F77-A2F3-42D0-84F2-F24262BBACC1}">
      <dsp:nvSpPr>
        <dsp:cNvPr id="0" name=""/>
        <dsp:cNvSpPr/>
      </dsp:nvSpPr>
      <dsp:spPr>
        <a:xfrm>
          <a:off x="-4006" y="0"/>
          <a:ext cx="4080358" cy="533965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Technical Services</a:t>
          </a:r>
        </a:p>
      </dsp:txBody>
      <dsp:txXfrm>
        <a:off x="22065" y="26071"/>
        <a:ext cx="4028216" cy="507894"/>
      </dsp:txXfrm>
    </dsp:sp>
    <dsp:sp modelId="{26D38413-D04B-4872-942C-A5694D1742DB}">
      <dsp:nvSpPr>
        <dsp:cNvPr id="0" name=""/>
        <dsp:cNvSpPr/>
      </dsp:nvSpPr>
      <dsp:spPr>
        <a:xfrm>
          <a:off x="0" y="534561"/>
          <a:ext cx="8186714" cy="106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Internal Printing and Binding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Digital formatting of parliamentary papers</a:t>
          </a:r>
        </a:p>
      </dsp:txBody>
      <dsp:txXfrm>
        <a:off x="0" y="534561"/>
        <a:ext cx="8186714" cy="1068091"/>
      </dsp:txXfrm>
    </dsp:sp>
    <dsp:sp modelId="{857E19A3-B35A-4319-8254-38841BC414C7}">
      <dsp:nvSpPr>
        <dsp:cNvPr id="0" name=""/>
        <dsp:cNvSpPr/>
      </dsp:nvSpPr>
      <dsp:spPr>
        <a:xfrm>
          <a:off x="4097416" y="1078848"/>
          <a:ext cx="4042615" cy="53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Unit Manager Position Vacant   </a:t>
          </a:r>
        </a:p>
      </dsp:txBody>
      <dsp:txXfrm>
        <a:off x="4097416" y="1078848"/>
        <a:ext cx="4042615" cy="533965"/>
      </dsp:txXfrm>
    </dsp:sp>
    <dsp:sp modelId="{31007AC5-3375-443C-9EC4-3C0FAE7ED5A5}">
      <dsp:nvSpPr>
        <dsp:cNvPr id="0" name=""/>
        <dsp:cNvSpPr/>
      </dsp:nvSpPr>
      <dsp:spPr>
        <a:xfrm>
          <a:off x="-6454" y="1069514"/>
          <a:ext cx="4107007" cy="533965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Parliamentary Papers</a:t>
          </a:r>
        </a:p>
      </dsp:txBody>
      <dsp:txXfrm>
        <a:off x="19617" y="1095585"/>
        <a:ext cx="4054865" cy="507894"/>
      </dsp:txXfrm>
    </dsp:sp>
    <dsp:sp modelId="{28AC161E-2975-47E5-A204-DAA7DBB57798}">
      <dsp:nvSpPr>
        <dsp:cNvPr id="0" name=""/>
        <dsp:cNvSpPr/>
      </dsp:nvSpPr>
      <dsp:spPr>
        <a:xfrm>
          <a:off x="0" y="1603480"/>
          <a:ext cx="8186714" cy="106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Records management and Training on records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Digital preservation of records, scanning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Papers stores</a:t>
          </a:r>
        </a:p>
      </dsp:txBody>
      <dsp:txXfrm>
        <a:off x="0" y="1603480"/>
        <a:ext cx="8186714" cy="1068091"/>
      </dsp:txXfrm>
    </dsp:sp>
    <dsp:sp modelId="{04D965AE-E23C-458D-9318-57D564411E8D}">
      <dsp:nvSpPr>
        <dsp:cNvPr id="0" name=""/>
        <dsp:cNvSpPr/>
      </dsp:nvSpPr>
      <dsp:spPr>
        <a:xfrm>
          <a:off x="4083212" y="2371696"/>
          <a:ext cx="2321974" cy="53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Mr. Peter Lebeko</a:t>
          </a:r>
        </a:p>
      </dsp:txBody>
      <dsp:txXfrm>
        <a:off x="4083212" y="2371696"/>
        <a:ext cx="2321974" cy="533965"/>
      </dsp:txXfrm>
    </dsp:sp>
    <dsp:sp modelId="{90AA7823-3FDE-4302-913A-7D3CFFB5ACC1}">
      <dsp:nvSpPr>
        <dsp:cNvPr id="0" name=""/>
        <dsp:cNvSpPr/>
      </dsp:nvSpPr>
      <dsp:spPr>
        <a:xfrm>
          <a:off x="-10004" y="2371690"/>
          <a:ext cx="4089447" cy="533965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Telephone Management</a:t>
          </a:r>
        </a:p>
      </dsp:txBody>
      <dsp:txXfrm>
        <a:off x="16067" y="2397761"/>
        <a:ext cx="4037305" cy="507894"/>
      </dsp:txXfrm>
    </dsp:sp>
    <dsp:sp modelId="{266E7737-93B7-4D25-8495-EDB2CD7BD95A}">
      <dsp:nvSpPr>
        <dsp:cNvPr id="0" name=""/>
        <dsp:cNvSpPr/>
      </dsp:nvSpPr>
      <dsp:spPr>
        <a:xfrm>
          <a:off x="0" y="2905667"/>
          <a:ext cx="8186714" cy="106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Installation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Reports</a:t>
          </a:r>
        </a:p>
      </dsp:txBody>
      <dsp:txXfrm>
        <a:off x="0" y="2905667"/>
        <a:ext cx="8186714" cy="1068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D038-32D9-4828-9D91-EBE7D46442C9}">
      <dsp:nvSpPr>
        <dsp:cNvPr id="0" name=""/>
        <dsp:cNvSpPr/>
      </dsp:nvSpPr>
      <dsp:spPr>
        <a:xfrm>
          <a:off x="0" y="4060013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C794D-1ED8-4831-B89B-CEEFD4616E9B}">
      <dsp:nvSpPr>
        <dsp:cNvPr id="0" name=""/>
        <dsp:cNvSpPr/>
      </dsp:nvSpPr>
      <dsp:spPr>
        <a:xfrm>
          <a:off x="4" y="2849586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6C5CD-72F3-48C9-A67D-0E6F79C83347}">
      <dsp:nvSpPr>
        <dsp:cNvPr id="0" name=""/>
        <dsp:cNvSpPr/>
      </dsp:nvSpPr>
      <dsp:spPr>
        <a:xfrm>
          <a:off x="24" y="1620500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EC18F-9E03-4C23-AA04-6D62676A658A}">
      <dsp:nvSpPr>
        <dsp:cNvPr id="0" name=""/>
        <dsp:cNvSpPr/>
      </dsp:nvSpPr>
      <dsp:spPr>
        <a:xfrm>
          <a:off x="25688" y="400744"/>
          <a:ext cx="88392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D75A5-87A1-477E-98EB-F2FB364161F3}">
      <dsp:nvSpPr>
        <dsp:cNvPr id="0" name=""/>
        <dsp:cNvSpPr/>
      </dsp:nvSpPr>
      <dsp:spPr>
        <a:xfrm>
          <a:off x="3734586" y="0"/>
          <a:ext cx="3382943" cy="3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Ms. Mymoena Londt</a:t>
          </a:r>
        </a:p>
      </dsp:txBody>
      <dsp:txXfrm>
        <a:off x="3734586" y="0"/>
        <a:ext cx="3382943" cy="399880"/>
      </dsp:txXfrm>
    </dsp:sp>
    <dsp:sp modelId="{400E9F77-A2F3-42D0-84F2-F24262BBACC1}">
      <dsp:nvSpPr>
        <dsp:cNvPr id="0" name=""/>
        <dsp:cNvSpPr/>
      </dsp:nvSpPr>
      <dsp:spPr>
        <a:xfrm>
          <a:off x="-5" y="0"/>
          <a:ext cx="3668488" cy="399880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Reference</a:t>
          </a:r>
        </a:p>
      </dsp:txBody>
      <dsp:txXfrm>
        <a:off x="19519" y="19524"/>
        <a:ext cx="3629440" cy="380356"/>
      </dsp:txXfrm>
    </dsp:sp>
    <dsp:sp modelId="{26D38413-D04B-4872-942C-A5694D1742DB}">
      <dsp:nvSpPr>
        <dsp:cNvPr id="0" name=""/>
        <dsp:cNvSpPr/>
      </dsp:nvSpPr>
      <dsp:spPr>
        <a:xfrm>
          <a:off x="0" y="400744"/>
          <a:ext cx="8839200" cy="79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Full reference service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Inter-Library loans</a:t>
          </a:r>
        </a:p>
      </dsp:txBody>
      <dsp:txXfrm>
        <a:off x="0" y="400744"/>
        <a:ext cx="8839200" cy="799881"/>
      </dsp:txXfrm>
    </dsp:sp>
    <dsp:sp modelId="{857E19A3-B35A-4319-8254-38841BC414C7}">
      <dsp:nvSpPr>
        <dsp:cNvPr id="0" name=""/>
        <dsp:cNvSpPr/>
      </dsp:nvSpPr>
      <dsp:spPr>
        <a:xfrm>
          <a:off x="3781026" y="1192628"/>
          <a:ext cx="3545226" cy="3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Ms. Neliswa Madakana</a:t>
          </a:r>
        </a:p>
      </dsp:txBody>
      <dsp:txXfrm>
        <a:off x="3781026" y="1192628"/>
        <a:ext cx="3545226" cy="399880"/>
      </dsp:txXfrm>
    </dsp:sp>
    <dsp:sp modelId="{31007AC5-3375-443C-9EC4-3C0FAE7ED5A5}">
      <dsp:nvSpPr>
        <dsp:cNvPr id="0" name=""/>
        <dsp:cNvSpPr/>
      </dsp:nvSpPr>
      <dsp:spPr>
        <a:xfrm>
          <a:off x="0" y="1211290"/>
          <a:ext cx="3693470" cy="399880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Processing and Indexing</a:t>
          </a:r>
        </a:p>
      </dsp:txBody>
      <dsp:txXfrm>
        <a:off x="19524" y="1230814"/>
        <a:ext cx="3654422" cy="380356"/>
      </dsp:txXfrm>
    </dsp:sp>
    <dsp:sp modelId="{28AC161E-2975-47E5-A204-DAA7DBB57798}">
      <dsp:nvSpPr>
        <dsp:cNvPr id="0" name=""/>
        <dsp:cNvSpPr/>
      </dsp:nvSpPr>
      <dsp:spPr>
        <a:xfrm>
          <a:off x="0" y="1620500"/>
          <a:ext cx="8839200" cy="79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Library catalogue</a:t>
          </a:r>
        </a:p>
      </dsp:txBody>
      <dsp:txXfrm>
        <a:off x="0" y="1620500"/>
        <a:ext cx="8839200" cy="799881"/>
      </dsp:txXfrm>
    </dsp:sp>
    <dsp:sp modelId="{04D965AE-E23C-458D-9318-57D564411E8D}">
      <dsp:nvSpPr>
        <dsp:cNvPr id="0" name=""/>
        <dsp:cNvSpPr/>
      </dsp:nvSpPr>
      <dsp:spPr>
        <a:xfrm>
          <a:off x="3761475" y="2459038"/>
          <a:ext cx="3611159" cy="3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Mr. Tony Chawuke</a:t>
          </a:r>
        </a:p>
      </dsp:txBody>
      <dsp:txXfrm>
        <a:off x="3761475" y="2459038"/>
        <a:ext cx="3611159" cy="399880"/>
      </dsp:txXfrm>
    </dsp:sp>
    <dsp:sp modelId="{90AA7823-3FDE-4302-913A-7D3CFFB5ACC1}">
      <dsp:nvSpPr>
        <dsp:cNvPr id="0" name=""/>
        <dsp:cNvSpPr/>
      </dsp:nvSpPr>
      <dsp:spPr>
        <a:xfrm>
          <a:off x="5" y="2449709"/>
          <a:ext cx="3747133" cy="399880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Acquisitions</a:t>
          </a:r>
        </a:p>
      </dsp:txBody>
      <dsp:txXfrm>
        <a:off x="19529" y="2469233"/>
        <a:ext cx="3708085" cy="380356"/>
      </dsp:txXfrm>
    </dsp:sp>
    <dsp:sp modelId="{266E7737-93B7-4D25-8495-EDB2CD7BD95A}">
      <dsp:nvSpPr>
        <dsp:cNvPr id="0" name=""/>
        <dsp:cNvSpPr/>
      </dsp:nvSpPr>
      <dsp:spPr>
        <a:xfrm>
          <a:off x="0" y="2840256"/>
          <a:ext cx="8839200" cy="79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Build library collection (library books, on-line databases, periodicals, publications, electronic newspapers) – aligned to core business of Parliament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40256"/>
        <a:ext cx="8839200" cy="799881"/>
      </dsp:txXfrm>
    </dsp:sp>
    <dsp:sp modelId="{41AFFCFB-6CB3-4267-BBAE-316E9EEF395C}">
      <dsp:nvSpPr>
        <dsp:cNvPr id="0" name=""/>
        <dsp:cNvSpPr/>
      </dsp:nvSpPr>
      <dsp:spPr>
        <a:xfrm>
          <a:off x="3740459" y="3650803"/>
          <a:ext cx="3408519" cy="3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Ms. Linda Ngaleka</a:t>
          </a:r>
        </a:p>
      </dsp:txBody>
      <dsp:txXfrm>
        <a:off x="3740459" y="3650803"/>
        <a:ext cx="3408519" cy="399880"/>
      </dsp:txXfrm>
    </dsp:sp>
    <dsp:sp modelId="{42642A1F-8581-475E-AEE6-8F72A51C8DF8}">
      <dsp:nvSpPr>
        <dsp:cNvPr id="0" name=""/>
        <dsp:cNvSpPr/>
      </dsp:nvSpPr>
      <dsp:spPr>
        <a:xfrm>
          <a:off x="-25331" y="3660132"/>
          <a:ext cx="3743134" cy="399880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Rare &amp; Historical </a:t>
          </a:r>
        </a:p>
      </dsp:txBody>
      <dsp:txXfrm>
        <a:off x="-5807" y="3679656"/>
        <a:ext cx="3704086" cy="380356"/>
      </dsp:txXfrm>
    </dsp:sp>
    <dsp:sp modelId="{4369E820-C7DD-4D56-8685-F0457506A863}">
      <dsp:nvSpPr>
        <dsp:cNvPr id="0" name=""/>
        <dsp:cNvSpPr/>
      </dsp:nvSpPr>
      <dsp:spPr>
        <a:xfrm>
          <a:off x="0" y="4060013"/>
          <a:ext cx="8839200" cy="79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0" kern="1200" dirty="0">
              <a:latin typeface="Arial" panose="020B0604020202020204" pitchFamily="34" charset="0"/>
              <a:cs typeface="Arial" panose="020B0604020202020204" pitchFamily="34" charset="0"/>
            </a:rPr>
            <a:t>Extensive special collections of rare books, artworks, historical maps, manuscripts, photographs and other materials and artefacts.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Reference and research queries</a:t>
          </a:r>
        </a:p>
      </dsp:txBody>
      <dsp:txXfrm>
        <a:off x="0" y="4060013"/>
        <a:ext cx="8839200" cy="7998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3605-BB5C-4227-8ED1-4987B10AB377}">
      <dsp:nvSpPr>
        <dsp:cNvPr id="0" name=""/>
        <dsp:cNvSpPr/>
      </dsp:nvSpPr>
      <dsp:spPr>
        <a:xfrm rot="5400000">
          <a:off x="4960056" y="19743"/>
          <a:ext cx="4236047" cy="4877745"/>
        </a:xfrm>
        <a:prstGeom prst="round2Same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Each cluster - 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Senior Researcher 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(head),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Researchers(subject specialists), Administrative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Assistant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Objective, non-partisan research and analysis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Bills analyses, budget analyses, issue briefs, in-depth research papers, international benchmarking and comparative reports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Support to public hearings, oversight visits, international fora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Support to ad hoc committees and parliamentary projects/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Research presentations to Committees and other clients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Annual Seminar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Strategic collaborative partnerships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Serve Members, Committees, senior managers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>
              <a:latin typeface="Arial" panose="020B0604020202020204" pitchFamily="34" charset="0"/>
              <a:cs typeface="Arial" panose="020B0604020202020204" pitchFamily="34" charset="0"/>
            </a:rPr>
            <a:t>Background information for speeches is provided on request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39208" y="547379"/>
        <a:ext cx="4670958" cy="3822473"/>
      </dsp:txXfrm>
    </dsp:sp>
    <dsp:sp modelId="{1DFB3820-39EF-4EBA-9BC1-E07E5E99EAA6}">
      <dsp:nvSpPr>
        <dsp:cNvPr id="0" name=""/>
        <dsp:cNvSpPr/>
      </dsp:nvSpPr>
      <dsp:spPr>
        <a:xfrm>
          <a:off x="599" y="2400"/>
          <a:ext cx="4638608" cy="4912430"/>
        </a:xfrm>
        <a:prstGeom prst="roundRect">
          <a:avLst/>
        </a:prstGeom>
        <a:noFill/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Clustered Research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Education and Recreation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Finance and Public Accounts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Intergovernmental &amp; Resource Matters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Justice and Security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Social Equity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Social Services and Infrastructure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Trade and Economic Affairs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037" y="228838"/>
        <a:ext cx="4185732" cy="445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95DC-61EB-C533-4972-E9513396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667-678E-6E86-65A2-3747F8B9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4984-2E55-9B8F-C5BF-46DCD895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0A7A-468E-397D-D426-6C911C7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EDB7-AC23-B0FC-BEB0-889B37A8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3F71-7481-87D9-C779-9FA1EDD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464D8-532F-6A9F-69FE-FF4CC270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8E4-76C1-A370-7239-4EEC4B61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8AA-52BE-35CA-2CCF-2B5536A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800F8-8846-43F4-63BC-FA8BA07A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2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732E3-92A5-7033-A989-EFF6E6256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5CA8-2B2B-7ED0-76A6-F082C754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902A-DFCA-5D84-C709-B47C95D4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3746-C577-D4B8-ABBA-E9A4F0B9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CCDC-2079-A392-9169-BF7BAB27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52D4-C586-6CDA-C6E9-49E3C6127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114692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 COMES IN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F34-B81A-2293-1C6C-5C997FB3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469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89D3-B95E-0674-D244-57EE02CE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2AA7-233A-A734-D932-6D21EC3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182D-A950-4313-5F84-6C4E06B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87B-C033-F03C-F596-22E2847C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4AAE-202F-1B9C-E7FC-83B619DA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3DAE-539A-0870-9769-D7B8D4D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ACC5-2A11-F23C-9FAF-8FE578E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F098-CF75-3751-0D4A-54A9B64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46EC-30EA-2C60-9E36-C88D74E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D8D0-4BED-11F9-597B-A86B8B901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6BE93-CF57-5940-A413-5FF69955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01A54-D32C-071C-BB65-A53E04CD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C4995-92A7-2E9D-1967-DDA79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1F726-363B-4B33-09DD-2E3E53F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DA2-C033-5FC6-BFDF-966FA1FD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F618-0A00-B9D4-93F9-EEFC10A0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918E-5692-BFE5-6964-350D8995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B8825-138D-3763-8F77-7EC302C7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F4104-2338-3229-A8DA-03DCC1265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C668A-B249-59C3-8CFE-6D61247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06920-A088-C943-DEDC-6FE33372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5E20-5594-308F-4644-369E6EB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4E9-981E-A3C8-B845-EA5B930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A4D5-2307-A353-7698-E79CE81F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748CC-6308-CC95-7AEA-9506A8B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FF9E5-7D5A-3C83-472F-86C844E4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BC18-183D-9AD1-FF42-D2F1FE0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30233-A9FD-2696-2D87-14F64A29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0F5A-9409-3379-A868-F1CE3B1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E5C0-FC42-79EF-65FA-6A7D5F60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2C95-6C7B-DC09-4805-152B0E7B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DB5A2-F0C2-98FA-A987-38AAE5FF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CBA9-3961-DB51-D5D3-8A51901D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EDA-4AEB-4FB0-DF18-D22590C8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A9DE-2D77-C024-9085-2758C926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6E0B-2C83-2C17-92F5-A6EC476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AD9D1-64CB-42AB-C964-CB4F2059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AE872-3BB6-B359-B2AC-E0C3F3CA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2EFB-5DF2-3572-95ED-77012A8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E710-3752-7559-39DA-C1CEE1B2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F72F-15A9-B833-9ACC-2BF04640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1E77A-E3CB-6F60-D4D8-317FAB3C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6DCB-DF5C-CDFE-5C36-CCB67377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65D6-0CC1-597C-1C0F-6D0697AA6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F0A5-542F-AA4E-AF5A-50D90151EDB2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2CEB-AFD9-D5FF-052B-A6E63D5B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6FAD-271C-8CDE-3307-69727D04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mailto:lgabriel@parliament.gov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mailto:lgabriel@parliament.gov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mailto:lgabriel@parliament.gov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mailto:plebeko@parliament.gov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mailto:antunja@parliament.gov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5AE309-D235-8B44-A45B-13394EF4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082" y="2229001"/>
            <a:ext cx="3901765" cy="1663058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KISD </a:t>
            </a:r>
            <a:b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</a:t>
            </a:r>
            <a:b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pic>
        <p:nvPicPr>
          <p:cNvPr id="7" name="Picture 6" descr="A white flag with green text&#10;&#10;Description automatically generated">
            <a:extLst>
              <a:ext uri="{FF2B5EF4-FFF2-40B4-BE49-F238E27FC236}">
                <a16:creationId xmlns:a16="http://schemas.microsoft.com/office/drawing/2014/main" id="{375CA8DF-073F-A7E4-A8C0-33EE3D66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82" y="932838"/>
            <a:ext cx="3069427" cy="10231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031E96B-E844-026F-C428-0DCB06217C69}"/>
              </a:ext>
            </a:extLst>
          </p:cNvPr>
          <p:cNvSpPr txBox="1">
            <a:spLocks/>
          </p:cNvSpPr>
          <p:nvPr/>
        </p:nvSpPr>
        <p:spPr>
          <a:xfrm>
            <a:off x="8701740" y="4165079"/>
            <a:ext cx="3268717" cy="1041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Leon Gabriel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Division Manager: Knowledge and Information Services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01 August 2024</a:t>
            </a:r>
          </a:p>
        </p:txBody>
      </p:sp>
    </p:spTree>
    <p:extLst>
      <p:ext uri="{BB962C8B-B14F-4D97-AF65-F5344CB8AC3E}">
        <p14:creationId xmlns:p14="http://schemas.microsoft.com/office/powerpoint/2010/main" val="6335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A0BE-E181-06D1-2E36-E6FF32CC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400" b="1" dirty="0"/>
            </a:br>
            <a:r>
              <a:rPr lang="en-US" sz="2200" dirty="0"/>
              <a:t>RESEARCH SERVICES</a:t>
            </a:r>
            <a:br>
              <a:rPr lang="en-US" sz="2400" dirty="0"/>
            </a:br>
            <a:r>
              <a:rPr lang="en-US" sz="2000" b="1" dirty="0"/>
              <a:t>Chief Researcher position vacant </a:t>
            </a:r>
            <a:br>
              <a:rPr lang="en-US" sz="2000" b="1" dirty="0"/>
            </a:br>
            <a:r>
              <a:rPr lang="en-US" sz="2000" b="1" dirty="0"/>
              <a:t>Dr. Leon Gabriel, Division Manager</a:t>
            </a:r>
            <a:br>
              <a:rPr lang="en-US" sz="2000" b="1" dirty="0"/>
            </a:br>
            <a:r>
              <a:rPr lang="en-ZA" sz="2000" dirty="0">
                <a:solidFill>
                  <a:prstClr val="black"/>
                </a:solidFill>
                <a:ea typeface="+mn-ea"/>
              </a:rPr>
              <a:t>Ext.  2375/2682, Cell: 083 578 2018, </a:t>
            </a:r>
            <a:r>
              <a:rPr lang="en-ZA" sz="2000" dirty="0">
                <a:solidFill>
                  <a:prstClr val="black"/>
                </a:solidFill>
                <a:ea typeface="+mn-ea"/>
                <a:hlinkClick r:id="rId2"/>
              </a:rPr>
              <a:t>lgabriel@parliament.gov.za</a:t>
            </a:r>
            <a:br>
              <a:rPr lang="en-US" sz="2000" b="1" dirty="0"/>
            </a:br>
            <a:br>
              <a:rPr lang="en-ZA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Z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00E105-897B-29FB-B0DC-AEA7752B6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846075"/>
              </p:ext>
            </p:extLst>
          </p:nvPr>
        </p:nvGraphicFramePr>
        <p:xfrm>
          <a:off x="568839" y="1575643"/>
          <a:ext cx="9517553" cy="49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7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59138D-3F11-EA8A-509D-3ADD6CC0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5425" cy="1325563"/>
          </a:xfrm>
        </p:spPr>
        <p:txBody>
          <a:bodyPr/>
          <a:lstStyle/>
          <a:p>
            <a:r>
              <a:rPr lang="en-ZA" dirty="0"/>
              <a:t> Services we DO NOT provide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46F2E6-1986-29DB-2B2B-7D9BACF2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57" y="1778972"/>
            <a:ext cx="9272587" cy="4351338"/>
          </a:xfrm>
        </p:spPr>
        <p:txBody>
          <a:bodyPr>
            <a:normAutofit/>
          </a:bodyPr>
          <a:lstStyle/>
          <a:p>
            <a:r>
              <a:rPr lang="en-ZA" sz="1800" b="1" dirty="0"/>
              <a:t>Language Services</a:t>
            </a:r>
          </a:p>
          <a:p>
            <a:endParaRPr lang="en-ZA" sz="1800" dirty="0"/>
          </a:p>
          <a:p>
            <a:pPr lvl="1"/>
            <a:r>
              <a:rPr lang="en-ZA" sz="1800" dirty="0"/>
              <a:t>Interpretation for individual members</a:t>
            </a:r>
          </a:p>
          <a:p>
            <a:pPr lvl="1"/>
            <a:r>
              <a:rPr lang="en-ZA" sz="1800" dirty="0"/>
              <a:t>Interpretation at ordinary committee meetings</a:t>
            </a:r>
          </a:p>
          <a:p>
            <a:pPr lvl="1"/>
            <a:r>
              <a:rPr lang="en-ZA" sz="1800" dirty="0"/>
              <a:t>Reporting (Hansard) of Committee proceedings</a:t>
            </a:r>
          </a:p>
          <a:p>
            <a:pPr lvl="1"/>
            <a:r>
              <a:rPr lang="en-ZA" sz="1800" dirty="0"/>
              <a:t>Translations for private work/studies</a:t>
            </a:r>
          </a:p>
          <a:p>
            <a:pPr lvl="1"/>
            <a:endParaRPr lang="en-ZA" sz="1800" dirty="0"/>
          </a:p>
          <a:p>
            <a:r>
              <a:rPr lang="en-ZA" sz="1800" b="1" dirty="0"/>
              <a:t>Research Services</a:t>
            </a:r>
          </a:p>
          <a:p>
            <a:endParaRPr lang="en-ZA" sz="1800" b="1" dirty="0"/>
          </a:p>
          <a:p>
            <a:pPr lvl="1"/>
            <a:r>
              <a:rPr lang="en-ZA" sz="1800" dirty="0"/>
              <a:t>Speech writing (background information for speeches is provided on request)</a:t>
            </a:r>
          </a:p>
          <a:p>
            <a:pPr lvl="1"/>
            <a:r>
              <a:rPr lang="en-ZA" sz="1800" dirty="0"/>
              <a:t>Research, analysis and papers for private studies</a:t>
            </a:r>
          </a:p>
          <a:p>
            <a:pPr lvl="1"/>
            <a:r>
              <a:rPr lang="en-ZA" sz="1800" dirty="0"/>
              <a:t>Political party-specific research papers/recommendations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112470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219E-8E8E-2C87-B26C-07F910A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70" y="2155986"/>
            <a:ext cx="9114692" cy="25460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</a:t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048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0123713" cy="170627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100" dirty="0"/>
              <a:t>KNOWLEDGE AND INFORMATION SERVICES DIVISION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4" y="1399592"/>
            <a:ext cx="9114692" cy="450668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AB7942"/>
                </a:solidFill>
              </a:rPr>
              <a:t>Purpose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ZA" sz="42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7200" dirty="0">
                <a:ea typeface="Calibri" panose="020F0502020204030204" pitchFamily="34" charset="0"/>
              </a:rPr>
              <a:t>The </a:t>
            </a:r>
            <a:r>
              <a:rPr lang="en-ZA" sz="7200" b="1" dirty="0">
                <a:ea typeface="Calibri" panose="020F0502020204030204" pitchFamily="34" charset="0"/>
              </a:rPr>
              <a:t>Knowledge and Information Services Division </a:t>
            </a:r>
            <a:r>
              <a:rPr lang="en-ZA" sz="7200" dirty="0">
                <a:ea typeface="Calibri" panose="020F0502020204030204" pitchFamily="34" charset="0"/>
              </a:rPr>
              <a:t>supports the work of Members of Parliament through the provision of </a:t>
            </a:r>
            <a:r>
              <a:rPr lang="en-ZA" sz="7200" b="1" dirty="0">
                <a:ea typeface="Calibri" panose="020F0502020204030204" pitchFamily="34" charset="0"/>
              </a:rPr>
              <a:t>documentation, information (Library), language and research services to Parliament</a:t>
            </a:r>
            <a:r>
              <a:rPr lang="en-ZA" sz="7200" dirty="0">
                <a:ea typeface="Calibri" panose="020F0502020204030204" pitchFamily="34" charset="0"/>
              </a:rPr>
              <a:t>. The key outputs are r</a:t>
            </a:r>
            <a:r>
              <a:rPr lang="en-US" sz="7200" dirty="0"/>
              <a:t>esearch, information and analysis, professional multilingual communication services and knowledge creation and organisation.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ZA" sz="72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7200" dirty="0">
                <a:effectLst/>
                <a:ea typeface="Calibri" panose="020F0502020204030204" pitchFamily="34" charset="0"/>
              </a:rPr>
              <a:t>The Division also plays an important role in the South African legislative sector with regards to oversight and accountability and the capacity-building of Members and staff through Knowledge Management. </a:t>
            </a:r>
            <a:endParaRPr lang="en-ZA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2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F101-16F2-4525-62FF-A6840225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0521"/>
            <a:ext cx="9114692" cy="1325563"/>
          </a:xfrm>
        </p:spPr>
        <p:txBody>
          <a:bodyPr>
            <a:normAutofit/>
          </a:bodyPr>
          <a:lstStyle/>
          <a:p>
            <a:r>
              <a:rPr lang="en-US" sz="2800" dirty="0"/>
              <a:t>OUTPUTS AND OBJECTIVES</a:t>
            </a:r>
            <a:endParaRPr lang="en-ZA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562236"/>
              </p:ext>
            </p:extLst>
          </p:nvPr>
        </p:nvGraphicFramePr>
        <p:xfrm>
          <a:off x="743361" y="1341997"/>
          <a:ext cx="9209532" cy="5165599"/>
        </p:xfrm>
        <a:graphic>
          <a:graphicData uri="http://schemas.openxmlformats.org/drawingml/2006/table">
            <a:tbl>
              <a:tblPr firstRow="1" firstCol="1" bandRow="1"/>
              <a:tblGrid>
                <a:gridCol w="1748451">
                  <a:extLst>
                    <a:ext uri="{9D8B030D-6E8A-4147-A177-3AD203B41FA5}">
                      <a16:colId xmlns:a16="http://schemas.microsoft.com/office/drawing/2014/main" val="1972518242"/>
                    </a:ext>
                  </a:extLst>
                </a:gridCol>
                <a:gridCol w="3603952">
                  <a:extLst>
                    <a:ext uri="{9D8B030D-6E8A-4147-A177-3AD203B41FA5}">
                      <a16:colId xmlns:a16="http://schemas.microsoft.com/office/drawing/2014/main" val="3530140842"/>
                    </a:ext>
                  </a:extLst>
                </a:gridCol>
                <a:gridCol w="1605721">
                  <a:extLst>
                    <a:ext uri="{9D8B030D-6E8A-4147-A177-3AD203B41FA5}">
                      <a16:colId xmlns:a16="http://schemas.microsoft.com/office/drawing/2014/main" val="2122100089"/>
                    </a:ext>
                  </a:extLst>
                </a:gridCol>
                <a:gridCol w="2251408">
                  <a:extLst>
                    <a:ext uri="{9D8B030D-6E8A-4147-A177-3AD203B41FA5}">
                      <a16:colId xmlns:a16="http://schemas.microsoft.com/office/drawing/2014/main" val="2217548611"/>
                    </a:ext>
                  </a:extLst>
                </a:gridCol>
              </a:tblGrid>
              <a:tr h="461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DIVISIONAL OBJECTIVE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GOAL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47731"/>
                  </a:ext>
                </a:extLst>
              </a:tr>
              <a:tr h="1222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&amp; Analysis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enhance committee oversight of government, Executive Accountability to Parliament and improve quality of deliberations in Committees and debates in the Houses of Parliament through provision of information and research services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oversight and accountability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Timeous provision of high quality data, analysis, research and information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84804"/>
                  </a:ext>
                </a:extLst>
              </a:tr>
              <a:tr h="1154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Multilingual Communication Services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enhance public participation,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debates and deliberations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 the availability and efficiency of Language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oversight and accountability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public involvement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Timeous, high quality Interpreting,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translations and Hansard reporting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081228"/>
                  </a:ext>
                </a:extLst>
              </a:tr>
              <a:tr h="1384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Creation and Organisation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enhance oversight and accountability and improve debates and deliberations through knowledge creation and sharing and capacity building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oversight and accountability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public involvement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partnerships for knowledge management and knowledge resources organisation systems developed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5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93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644D-FC91-8465-9CDF-D045D4AF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674592"/>
            <a:ext cx="9114692" cy="1325563"/>
          </a:xfrm>
        </p:spPr>
        <p:txBody>
          <a:bodyPr>
            <a:normAutofit/>
          </a:bodyPr>
          <a:lstStyle/>
          <a:p>
            <a:r>
              <a:rPr lang="en-US" sz="2800" dirty="0"/>
              <a:t>KNOWLEDGE MANAGEMENT</a:t>
            </a:r>
            <a:endParaRPr lang="en-ZA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E7007C-1096-6BC0-F4C1-62CC5BE6E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843581"/>
              </p:ext>
            </p:extLst>
          </p:nvPr>
        </p:nvGraphicFramePr>
        <p:xfrm>
          <a:off x="1093894" y="3499298"/>
          <a:ext cx="4700105" cy="279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D29D7F-4CC7-6462-CD3D-50840ABD2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05010"/>
              </p:ext>
            </p:extLst>
          </p:nvPr>
        </p:nvGraphicFramePr>
        <p:xfrm>
          <a:off x="5249632" y="1710164"/>
          <a:ext cx="4819374" cy="264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triped Right Arrow 8">
            <a:extLst>
              <a:ext uri="{FF2B5EF4-FFF2-40B4-BE49-F238E27FC236}">
                <a16:creationId xmlns:a16="http://schemas.microsoft.com/office/drawing/2014/main" id="{DEBF7450-6F95-E599-8073-4FEFF3CE9AA9}"/>
              </a:ext>
            </a:extLst>
          </p:cNvPr>
          <p:cNvSpPr/>
          <p:nvPr/>
        </p:nvSpPr>
        <p:spPr>
          <a:xfrm>
            <a:off x="1093894" y="5359245"/>
            <a:ext cx="4880573" cy="1035572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9">
            <a:extLst>
              <a:ext uri="{FF2B5EF4-FFF2-40B4-BE49-F238E27FC236}">
                <a16:creationId xmlns:a16="http://schemas.microsoft.com/office/drawing/2014/main" id="{4F9ACD0C-4F07-09EF-68F2-48085233E529}"/>
              </a:ext>
            </a:extLst>
          </p:cNvPr>
          <p:cNvSpPr/>
          <p:nvPr/>
        </p:nvSpPr>
        <p:spPr>
          <a:xfrm>
            <a:off x="5430512" y="4358758"/>
            <a:ext cx="4584086" cy="1035572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200CF-E6FE-A00A-B06A-1E95DD80A1EB}"/>
              </a:ext>
            </a:extLst>
          </p:cNvPr>
          <p:cNvSpPr txBox="1"/>
          <p:nvPr/>
        </p:nvSpPr>
        <p:spPr>
          <a:xfrm>
            <a:off x="2368877" y="5692365"/>
            <a:ext cx="215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Divisional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1B43F-565D-1E02-73AD-54520DFEFA1B}"/>
              </a:ext>
            </a:extLst>
          </p:cNvPr>
          <p:cNvSpPr txBox="1"/>
          <p:nvPr/>
        </p:nvSpPr>
        <p:spPr>
          <a:xfrm>
            <a:off x="6204919" y="4691878"/>
            <a:ext cx="276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Parliamentary Processes</a:t>
            </a:r>
          </a:p>
        </p:txBody>
      </p:sp>
    </p:spTree>
    <p:extLst>
      <p:ext uri="{BB962C8B-B14F-4D97-AF65-F5344CB8AC3E}">
        <p14:creationId xmlns:p14="http://schemas.microsoft.com/office/powerpoint/2010/main" val="41516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FBB3BE-5A0D-0582-E851-91640EDB6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757904"/>
              </p:ext>
            </p:extLst>
          </p:nvPr>
        </p:nvGraphicFramePr>
        <p:xfrm>
          <a:off x="2897418" y="2231692"/>
          <a:ext cx="4158702" cy="333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D3BD797-89EF-87F7-8D20-C666F60D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74" y="578824"/>
            <a:ext cx="9114692" cy="696554"/>
          </a:xfrm>
        </p:spPr>
        <p:txBody>
          <a:bodyPr>
            <a:normAutofit/>
          </a:bodyPr>
          <a:lstStyle/>
          <a:p>
            <a:r>
              <a:rPr lang="en-US" sz="2800" dirty="0"/>
              <a:t>STRATEGY EXECUTION</a:t>
            </a:r>
            <a:endParaRPr lang="en-Z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1E148-937D-3214-CDFC-A8C0A37C5797}"/>
              </a:ext>
            </a:extLst>
          </p:cNvPr>
          <p:cNvSpPr txBox="1"/>
          <p:nvPr/>
        </p:nvSpPr>
        <p:spPr>
          <a:xfrm>
            <a:off x="5782534" y="578824"/>
            <a:ext cx="4523971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Partnership Framework for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Constituency, Committee &amp; Plenary Oversight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Access and Involvement – multi-lingual language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0B858-B8FD-F91A-0AA2-EF29F0E60A8C}"/>
              </a:ext>
            </a:extLst>
          </p:cNvPr>
          <p:cNvSpPr txBox="1"/>
          <p:nvPr/>
        </p:nvSpPr>
        <p:spPr>
          <a:xfrm>
            <a:off x="6996113" y="3312633"/>
            <a:ext cx="2823989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oversight and government responsiveness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Service Delivery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F2B52-22DF-C5A3-61E0-E8532E4EFF2D}"/>
              </a:ext>
            </a:extLst>
          </p:cNvPr>
          <p:cNvSpPr txBox="1"/>
          <p:nvPr/>
        </p:nvSpPr>
        <p:spPr>
          <a:xfrm>
            <a:off x="5881818" y="5190240"/>
            <a:ext cx="3644465" cy="9233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poverty, unemployment &amp; inequality (improved quality of life)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0E0DD-16C2-0C51-5DA9-A280C779485E}"/>
              </a:ext>
            </a:extLst>
          </p:cNvPr>
          <p:cNvSpPr txBox="1"/>
          <p:nvPr/>
        </p:nvSpPr>
        <p:spPr>
          <a:xfrm>
            <a:off x="359923" y="5058931"/>
            <a:ext cx="433853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Country Indicator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 Information Management &amp; Production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 databases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077CE-3696-0565-6AAB-32A3E716E82E}"/>
              </a:ext>
            </a:extLst>
          </p:cNvPr>
          <p:cNvSpPr txBox="1"/>
          <p:nvPr/>
        </p:nvSpPr>
        <p:spPr>
          <a:xfrm>
            <a:off x="359923" y="3178969"/>
            <a:ext cx="330103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Oversight Priority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Multi-year Research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Multi-year Library  Information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2AC2A-28B9-86F4-9848-27C3C8D8C148}"/>
              </a:ext>
            </a:extLst>
          </p:cNvPr>
          <p:cNvSpPr txBox="1"/>
          <p:nvPr/>
        </p:nvSpPr>
        <p:spPr>
          <a:xfrm>
            <a:off x="1158339" y="1646686"/>
            <a:ext cx="3192087" cy="9233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Modelling &amp; Scenario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Seminar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8936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6255-873A-941B-9CC4-8CB7F9D8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 </a:t>
            </a:r>
            <a:r>
              <a:rPr lang="en-US" sz="2200" b="1" dirty="0"/>
              <a:t>KNOWLEDGE AND INFORMATION SERVICES</a:t>
            </a:r>
            <a:br>
              <a:rPr lang="en-US" sz="2200" b="1" dirty="0"/>
            </a:br>
            <a:r>
              <a:rPr lang="en-US" sz="2200" b="1" dirty="0"/>
              <a:t> </a:t>
            </a:r>
            <a:r>
              <a:rPr lang="en-US" sz="1800" b="1" dirty="0"/>
              <a:t>Dr. Leon Gabriel, Division Manager</a:t>
            </a:r>
            <a:br>
              <a:rPr lang="en-US" sz="1800" b="1" dirty="0"/>
            </a:br>
            <a:r>
              <a:rPr lang="en-ZA" sz="1800" dirty="0">
                <a:solidFill>
                  <a:prstClr val="black"/>
                </a:solidFill>
                <a:ea typeface="+mn-ea"/>
              </a:rPr>
              <a:t> Ext.  2375/2682, Cell: 083 578 2018, </a:t>
            </a:r>
            <a:r>
              <a:rPr lang="en-ZA" sz="1800" dirty="0">
                <a:solidFill>
                  <a:prstClr val="black"/>
                </a:solidFill>
                <a:ea typeface="+mn-ea"/>
                <a:hlinkClick r:id="rId2"/>
              </a:rPr>
              <a:t>lgabriel@parliament.gov.za</a:t>
            </a:r>
            <a:endParaRPr lang="en-ZA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FC4DD2-46F1-8EA1-1ABA-168A35F81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949745"/>
              </p:ext>
            </p:extLst>
          </p:nvPr>
        </p:nvGraphicFramePr>
        <p:xfrm>
          <a:off x="1548363" y="1690688"/>
          <a:ext cx="7428832" cy="473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15E2-0BE3-4BFA-CF76-4E34A027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289249"/>
            <a:ext cx="9114692" cy="1177505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r>
              <a:rPr lang="en-US" sz="2000" b="1" dirty="0"/>
              <a:t>LANGUAGE SERVICES</a:t>
            </a:r>
            <a:br>
              <a:rPr lang="en-US" sz="1800" b="1" dirty="0"/>
            </a:br>
            <a:r>
              <a:rPr lang="en-US" sz="1800" b="1" dirty="0"/>
              <a:t>Language Services </a:t>
            </a:r>
            <a:r>
              <a:rPr lang="en-US" sz="1800" dirty="0"/>
              <a:t>Section Manager (</a:t>
            </a:r>
            <a:r>
              <a:rPr lang="en-US" sz="1800" b="1" dirty="0"/>
              <a:t>Vacant) </a:t>
            </a:r>
            <a:br>
              <a:rPr lang="en-US" sz="1800" b="1" dirty="0"/>
            </a:br>
            <a:r>
              <a:rPr lang="en-US" sz="1800" b="1" dirty="0"/>
              <a:t>Dr. Leon Gabriel, Division Manager</a:t>
            </a:r>
            <a:br>
              <a:rPr lang="en-US" sz="1800" b="1" dirty="0"/>
            </a:br>
            <a:r>
              <a:rPr lang="en-ZA" sz="1800" dirty="0">
                <a:solidFill>
                  <a:prstClr val="black"/>
                </a:solidFill>
                <a:ea typeface="+mn-ea"/>
              </a:rPr>
              <a:t>Ext.  2375/2682, Cell: 083 578 2018, </a:t>
            </a:r>
            <a:r>
              <a:rPr lang="en-ZA" sz="1800" dirty="0">
                <a:solidFill>
                  <a:prstClr val="black"/>
                </a:solidFill>
                <a:ea typeface="+mn-ea"/>
                <a:hlinkClick r:id="rId2"/>
              </a:rPr>
              <a:t>lgabriel@parliament.gov.za</a:t>
            </a:r>
            <a:br>
              <a:rPr lang="en-US" sz="1800" b="1" dirty="0"/>
            </a:br>
            <a:br>
              <a:rPr lang="en-US" sz="1800" b="1" dirty="0"/>
            </a:br>
            <a:endParaRPr lang="en-ZA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C575F8-CEE4-5ED7-0F37-8F27CAA57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219200"/>
              </p:ext>
            </p:extLst>
          </p:nvPr>
        </p:nvGraphicFramePr>
        <p:xfrm>
          <a:off x="867419" y="1466753"/>
          <a:ext cx="8839200" cy="482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42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0B6B-1D2B-F0B2-E7F7-795DB853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2" y="152120"/>
            <a:ext cx="9114692" cy="1325563"/>
          </a:xfrm>
        </p:spPr>
        <p:txBody>
          <a:bodyPr>
            <a:normAutofit/>
          </a:bodyPr>
          <a:lstStyle/>
          <a:p>
            <a:r>
              <a:rPr lang="en-US" sz="2000" b="1" dirty="0"/>
              <a:t>DOCUMENTATION SERVICES</a:t>
            </a:r>
            <a:br>
              <a:rPr lang="en-US" sz="1800" b="1" dirty="0"/>
            </a:br>
            <a:r>
              <a:rPr lang="en-US" sz="1800" b="1" dirty="0"/>
              <a:t>Mr. Peter Lebeko, Documentation Section Manager</a:t>
            </a:r>
            <a:br>
              <a:rPr lang="en-US" sz="1800" b="1" dirty="0"/>
            </a:br>
            <a:r>
              <a:rPr lang="en-ZA" sz="1800" dirty="0">
                <a:solidFill>
                  <a:prstClr val="black"/>
                </a:solidFill>
                <a:ea typeface="+mn-ea"/>
              </a:rPr>
              <a:t>Ext.  2226, Cell: 082 535 2780, </a:t>
            </a:r>
            <a:r>
              <a:rPr lang="en-ZA" sz="1800" dirty="0">
                <a:solidFill>
                  <a:prstClr val="black"/>
                </a:solidFill>
                <a:ea typeface="+mn-ea"/>
                <a:hlinkClick r:id="rId2"/>
              </a:rPr>
              <a:t>plebeko@parliament.gov.za</a:t>
            </a:r>
            <a:endParaRPr lang="en-ZA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59BE37-FCB8-2433-B50A-A648F992A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947141"/>
              </p:ext>
            </p:extLst>
          </p:nvPr>
        </p:nvGraphicFramePr>
        <p:xfrm>
          <a:off x="963526" y="1392109"/>
          <a:ext cx="8186714" cy="48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ADCFF6F-D360-F005-96C7-D25D4CF6BE3A}"/>
              </a:ext>
            </a:extLst>
          </p:cNvPr>
          <p:cNvGrpSpPr/>
          <p:nvPr/>
        </p:nvGrpSpPr>
        <p:grpSpPr>
          <a:xfrm>
            <a:off x="963526" y="5237017"/>
            <a:ext cx="4107007" cy="533965"/>
            <a:chOff x="-6454" y="1069514"/>
            <a:chExt cx="4107007" cy="533965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A34C049-8937-2139-82BE-0BDDF968FB5D}"/>
                </a:ext>
              </a:extLst>
            </p:cNvPr>
            <p:cNvSpPr/>
            <p:nvPr/>
          </p:nvSpPr>
          <p:spPr>
            <a:xfrm>
              <a:off x="-6454" y="1069514"/>
              <a:ext cx="4107007" cy="533965"/>
            </a:xfrm>
            <a:prstGeom prst="round2SameRect">
              <a:avLst>
                <a:gd name="adj1" fmla="val 1667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8" name="Rectangle: Top Corners Rounded 4">
              <a:extLst>
                <a:ext uri="{FF2B5EF4-FFF2-40B4-BE49-F238E27FC236}">
                  <a16:creationId xmlns:a16="http://schemas.microsoft.com/office/drawing/2014/main" id="{5DC7BBD6-A24C-A5D1-FB28-8233B7DF3C0B}"/>
                </a:ext>
              </a:extLst>
            </p:cNvPr>
            <p:cNvSpPr txBox="1"/>
            <p:nvPr/>
          </p:nvSpPr>
          <p:spPr>
            <a:xfrm>
              <a:off x="19617" y="1095585"/>
              <a:ext cx="4054865" cy="507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Clerk of the Papers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7515B4-B0D4-A2A4-B21C-AF4A4C886195}"/>
              </a:ext>
            </a:extLst>
          </p:cNvPr>
          <p:cNvGrpSpPr/>
          <p:nvPr/>
        </p:nvGrpSpPr>
        <p:grpSpPr>
          <a:xfrm>
            <a:off x="5096604" y="5267421"/>
            <a:ext cx="2419999" cy="770544"/>
            <a:chOff x="3985187" y="2135117"/>
            <a:chExt cx="2419999" cy="7705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5B299-B2D9-AF43-83C0-F8F899CF6681}"/>
                </a:ext>
              </a:extLst>
            </p:cNvPr>
            <p:cNvSpPr/>
            <p:nvPr/>
          </p:nvSpPr>
          <p:spPr>
            <a:xfrm>
              <a:off x="4083212" y="2371696"/>
              <a:ext cx="2321974" cy="5339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01FD35-3D9A-07A6-D395-93A6F75E9436}"/>
                </a:ext>
              </a:extLst>
            </p:cNvPr>
            <p:cNvSpPr txBox="1"/>
            <p:nvPr/>
          </p:nvSpPr>
          <p:spPr>
            <a:xfrm>
              <a:off x="3985187" y="2135117"/>
              <a:ext cx="2321974" cy="533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b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Mr. Llewellyn </a:t>
              </a:r>
              <a:r>
                <a:rPr lang="en-US" sz="14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Claasen</a:t>
              </a:r>
              <a:endParaRPr lang="en-US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C607361-6DA0-CF5C-6A40-BF652B289287}"/>
              </a:ext>
            </a:extLst>
          </p:cNvPr>
          <p:cNvSpPr txBox="1"/>
          <p:nvPr/>
        </p:nvSpPr>
        <p:spPr>
          <a:xfrm>
            <a:off x="963526" y="5775813"/>
            <a:ext cx="6097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Tabling of papers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Referral of papers to appropriate committees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Managing responses to applications of information in terms of PAIA</a:t>
            </a: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372C717C-FB16-04E8-F000-437708AB254E}"/>
              </a:ext>
            </a:extLst>
          </p:cNvPr>
          <p:cNvSpPr/>
          <p:nvPr/>
        </p:nvSpPr>
        <p:spPr>
          <a:xfrm>
            <a:off x="989597" y="5770159"/>
            <a:ext cx="8186714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40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F995-6967-1BCF-01B5-1F2284F9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LIBRARY OF PARLIAMENT</a:t>
            </a:r>
            <a:br>
              <a:rPr lang="en-US" sz="2400" b="1" dirty="0"/>
            </a:br>
            <a:r>
              <a:rPr lang="en-US" sz="1800" b="1" dirty="0"/>
              <a:t>Ms. Linda Ngaleka, Chief Librarian</a:t>
            </a:r>
            <a:br>
              <a:rPr lang="en-US" sz="1800" b="1" dirty="0"/>
            </a:br>
            <a:r>
              <a:rPr lang="en-ZA" sz="1800" dirty="0">
                <a:solidFill>
                  <a:prstClr val="black"/>
                </a:solidFill>
                <a:ea typeface="+mn-ea"/>
              </a:rPr>
              <a:t>Ext.  2126, Cell: 079 490 5150, </a:t>
            </a:r>
            <a:r>
              <a:rPr lang="en-ZA" sz="1800" dirty="0">
                <a:solidFill>
                  <a:prstClr val="black"/>
                </a:solidFill>
                <a:ea typeface="+mn-ea"/>
                <a:hlinkClick r:id="rId2"/>
              </a:rPr>
              <a:t>lngaleka@parliament.gov.za</a:t>
            </a:r>
            <a:br>
              <a:rPr lang="en-ZA" sz="2200" dirty="0">
                <a:solidFill>
                  <a:prstClr val="black"/>
                </a:solidFill>
                <a:ea typeface="+mn-ea"/>
              </a:rPr>
            </a:br>
            <a:endParaRPr lang="en-ZA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CEF398-1C67-01C1-553E-D06FF12513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533119"/>
              </p:ext>
            </p:extLst>
          </p:nvPr>
        </p:nvGraphicFramePr>
        <p:xfrm>
          <a:off x="838201" y="1690688"/>
          <a:ext cx="8839200" cy="48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66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939</Words>
  <Application>Microsoft Office PowerPoint</Application>
  <PresentationFormat>Widescreen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KISD  PROFILE  AND  SERVICES</vt:lpstr>
      <vt:lpstr> KNOWLEDGE AND INFORMATION SERVICES DIVISION  </vt:lpstr>
      <vt:lpstr>OUTPUTS AND OBJECTIVES</vt:lpstr>
      <vt:lpstr>KNOWLEDGE MANAGEMENT</vt:lpstr>
      <vt:lpstr>STRATEGY EXECUTION</vt:lpstr>
      <vt:lpstr> KNOWLEDGE AND INFORMATION SERVICES  Dr. Leon Gabriel, Division Manager  Ext.  2375/2682, Cell: 083 578 2018, lgabriel@parliament.gov.za</vt:lpstr>
      <vt:lpstr> LANGUAGE SERVICES Language Services Section Manager (Vacant)  Dr. Leon Gabriel, Division Manager Ext.  2375/2682, Cell: 083 578 2018, lgabriel@parliament.gov.za  </vt:lpstr>
      <vt:lpstr>DOCUMENTATION SERVICES Mr. Peter Lebeko, Documentation Section Manager Ext.  2226, Cell: 082 535 2780, plebeko@parliament.gov.za</vt:lpstr>
      <vt:lpstr>LIBRARY OF PARLIAMENT Ms. Linda Ngaleka, Chief Librarian Ext.  2126, Cell: 079 490 5150, lngaleka@parliament.gov.za </vt:lpstr>
      <vt:lpstr> RESEARCH SERVICES Chief Researcher position vacant  Dr. Leon Gabriel, Division Manager Ext.  2375/2682, Cell: 083 578 2018, lgabriel@parliament.gov.za  </vt:lpstr>
      <vt:lpstr> Services we DO NOT provide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COMES IN HERE</dc:title>
  <dc:creator>"Leon Gabriel" &lt;lgabriel@parliament.gov.za&gt;</dc:creator>
  <cp:lastModifiedBy>Ressida Khatoon Begg</cp:lastModifiedBy>
  <cp:revision>24</cp:revision>
  <dcterms:created xsi:type="dcterms:W3CDTF">2024-05-28T08:00:46Z</dcterms:created>
  <dcterms:modified xsi:type="dcterms:W3CDTF">2024-08-06T16:03:14Z</dcterms:modified>
</cp:coreProperties>
</file>